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895" r:id="rId2"/>
    <p:sldMasterId id="2147483897" r:id="rId3"/>
  </p:sldMasterIdLst>
  <p:notesMasterIdLst>
    <p:notesMasterId r:id="rId37"/>
  </p:notesMasterIdLst>
  <p:handoutMasterIdLst>
    <p:handoutMasterId r:id="rId38"/>
  </p:handoutMasterIdLst>
  <p:sldIdLst>
    <p:sldId id="532" r:id="rId4"/>
    <p:sldId id="656" r:id="rId5"/>
    <p:sldId id="647" r:id="rId6"/>
    <p:sldId id="657" r:id="rId7"/>
    <p:sldId id="622" r:id="rId8"/>
    <p:sldId id="650" r:id="rId9"/>
    <p:sldId id="652" r:id="rId10"/>
    <p:sldId id="651" r:id="rId11"/>
    <p:sldId id="653" r:id="rId12"/>
    <p:sldId id="654" r:id="rId13"/>
    <p:sldId id="655" r:id="rId14"/>
    <p:sldId id="649" r:id="rId15"/>
    <p:sldId id="675" r:id="rId16"/>
    <p:sldId id="658" r:id="rId17"/>
    <p:sldId id="659" r:id="rId18"/>
    <p:sldId id="660" r:id="rId19"/>
    <p:sldId id="671" r:id="rId20"/>
    <p:sldId id="672" r:id="rId21"/>
    <p:sldId id="673" r:id="rId22"/>
    <p:sldId id="661" r:id="rId23"/>
    <p:sldId id="674" r:id="rId24"/>
    <p:sldId id="648" r:id="rId25"/>
    <p:sldId id="662" r:id="rId26"/>
    <p:sldId id="663" r:id="rId27"/>
    <p:sldId id="664" r:id="rId28"/>
    <p:sldId id="665" r:id="rId29"/>
    <p:sldId id="666" r:id="rId30"/>
    <p:sldId id="667" r:id="rId31"/>
    <p:sldId id="668" r:id="rId32"/>
    <p:sldId id="669" r:id="rId33"/>
    <p:sldId id="670" r:id="rId34"/>
    <p:sldId id="640" r:id="rId35"/>
    <p:sldId id="63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D78C04B-A168-479C-9541-E3B6372F0BA9}">
          <p14:sldIdLst>
            <p14:sldId id="532"/>
            <p14:sldId id="656"/>
            <p14:sldId id="647"/>
            <p14:sldId id="657"/>
            <p14:sldId id="622"/>
            <p14:sldId id="650"/>
            <p14:sldId id="652"/>
            <p14:sldId id="651"/>
            <p14:sldId id="653"/>
            <p14:sldId id="654"/>
            <p14:sldId id="655"/>
            <p14:sldId id="649"/>
            <p14:sldId id="675"/>
            <p14:sldId id="658"/>
            <p14:sldId id="659"/>
            <p14:sldId id="660"/>
            <p14:sldId id="671"/>
            <p14:sldId id="672"/>
            <p14:sldId id="673"/>
            <p14:sldId id="661"/>
            <p14:sldId id="674"/>
            <p14:sldId id="648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40"/>
            <p14:sldId id="630"/>
          </p14:sldIdLst>
        </p14:section>
        <p14:section name="Untitled Section" id="{4D6D2D5C-4A95-E845-AC72-1E2DF068687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E7E"/>
    <a:srgbClr val="D55310"/>
    <a:srgbClr val="7BB21B"/>
    <a:srgbClr val="0095CD"/>
    <a:srgbClr val="0000FF"/>
    <a:srgbClr val="724670"/>
    <a:srgbClr val="9D1217"/>
    <a:srgbClr val="000000"/>
    <a:srgbClr val="F17C3F"/>
    <a:srgbClr val="008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3" autoAdjust="0"/>
    <p:restoredTop sz="94255" autoAdjust="0"/>
  </p:normalViewPr>
  <p:slideViewPr>
    <p:cSldViewPr snapToGrid="0">
      <p:cViewPr varScale="1">
        <p:scale>
          <a:sx n="145" d="100"/>
          <a:sy n="145" d="100"/>
        </p:scale>
        <p:origin x="32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8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7" Type="http://schemas.microsoft.com/office/2015/10/relationships/revisionInfo" Target="revisionInfo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D4A49-3CDE-408A-892D-AEE0E002BB22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4AF13-6931-4C1B-8846-6C389DA81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0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FC15C-71A1-4B5E-B800-13FCAA9104CF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863F-2181-40AA-9D10-26C0A01C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>
                <a:solidFill>
                  <a:prstClr val="black"/>
                </a:solidFill>
              </a:rPr>
              <a:t>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41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mtClean="0"/>
              <a:t>Parámetros</a:t>
            </a:r>
            <a:r>
              <a:rPr lang="es-ES" baseline="0" smtClean="0"/>
              <a:t> constantes tales como la energía, información espacial o la temperatura pueden ser introducidas a la regla para volverla más realista.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0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3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3174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53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8"/>
          <a:stretch/>
        </p:blipFill>
        <p:spPr>
          <a:xfrm>
            <a:off x="1" y="-2"/>
            <a:ext cx="9144000" cy="29077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-1"/>
            <a:ext cx="9143999" cy="29085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5566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71132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56698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42264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" y="6357040"/>
            <a:ext cx="9143999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271"/>
            <a:ext cx="30861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819624"/>
            <a:ext cx="9144000" cy="91440"/>
            <a:chOff x="0" y="4617581"/>
            <a:chExt cx="12192000" cy="9144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0" y="3091409"/>
            <a:ext cx="1721358" cy="1728216"/>
          </a:xfrm>
          <a:prstGeom prst="rect">
            <a:avLst/>
          </a:prstGeom>
          <a:solidFill>
            <a:srgbClr val="75BE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/>
          <p:cNvSpPr/>
          <p:nvPr userDrawn="1"/>
        </p:nvSpPr>
        <p:spPr>
          <a:xfrm>
            <a:off x="1855661" y="3091409"/>
            <a:ext cx="1721358" cy="1728216"/>
          </a:xfrm>
          <a:prstGeom prst="rect">
            <a:avLst/>
          </a:prstGeom>
          <a:solidFill>
            <a:srgbClr val="1E70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/>
          <p:cNvSpPr/>
          <p:nvPr userDrawn="1"/>
        </p:nvSpPr>
        <p:spPr>
          <a:xfrm>
            <a:off x="3711321" y="3091409"/>
            <a:ext cx="1721358" cy="1728216"/>
          </a:xfrm>
          <a:prstGeom prst="rect">
            <a:avLst/>
          </a:prstGeom>
          <a:solidFill>
            <a:srgbClr val="F99D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/>
          <p:cNvSpPr/>
          <p:nvPr userDrawn="1"/>
        </p:nvSpPr>
        <p:spPr>
          <a:xfrm>
            <a:off x="5566982" y="3091409"/>
            <a:ext cx="1721358" cy="1728216"/>
          </a:xfrm>
          <a:prstGeom prst="rect">
            <a:avLst/>
          </a:prstGeom>
          <a:solidFill>
            <a:srgbClr val="8AC7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/>
          <p:cNvSpPr/>
          <p:nvPr userDrawn="1"/>
        </p:nvSpPr>
        <p:spPr>
          <a:xfrm>
            <a:off x="7422642" y="3091409"/>
            <a:ext cx="1721358" cy="1728216"/>
          </a:xfrm>
          <a:prstGeom prst="rect">
            <a:avLst/>
          </a:prstGeom>
          <a:solidFill>
            <a:srgbClr val="8B4E9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064"/>
            <a:ext cx="6858000" cy="1561058"/>
          </a:xfrm>
        </p:spPr>
        <p:txBody>
          <a:bodyPr anchor="b"/>
          <a:lstStyle>
            <a:lvl1pPr algn="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647166"/>
            <a:ext cx="6858000" cy="1174065"/>
          </a:xfrm>
        </p:spPr>
        <p:txBody>
          <a:bodyPr/>
          <a:lstStyle>
            <a:lvl1pPr marL="0" indent="0" algn="r">
              <a:buNone/>
              <a:defRPr sz="1800">
                <a:solidFill>
                  <a:srgbClr val="57697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8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3364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trix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239215" y="2173119"/>
            <a:ext cx="7410641" cy="4123944"/>
            <a:chOff x="1155573" y="2173119"/>
            <a:chExt cx="9880854" cy="412394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96000" y="2173119"/>
              <a:ext cx="0" cy="4123944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155573" y="4235091"/>
              <a:ext cx="9880854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15"/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216811" y="3974423"/>
            <a:ext cx="3861238" cy="464363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1329247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1329248" y="1209791"/>
            <a:ext cx="7275173" cy="619151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5237758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Text Placeholder 15"/>
          <p:cNvSpPr>
            <a:spLocks noGrp="1"/>
          </p:cNvSpPr>
          <p:nvPr>
            <p:ph type="body" sz="quarter" idx="32" hasCustomPrompt="1"/>
          </p:nvPr>
        </p:nvSpPr>
        <p:spPr>
          <a:xfrm rot="16200000">
            <a:off x="303752" y="2964448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5" name="Text Placeholder 15"/>
          <p:cNvSpPr>
            <a:spLocks noGrp="1"/>
          </p:cNvSpPr>
          <p:nvPr>
            <p:ph type="body" sz="quarter" idx="33" hasCustomPrompt="1"/>
          </p:nvPr>
        </p:nvSpPr>
        <p:spPr>
          <a:xfrm rot="16200000">
            <a:off x="303751" y="5157950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4810793" y="4102503"/>
            <a:ext cx="267483" cy="2651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35" name="Rectangle 3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24905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hyperlink" Target="https://twitter.com/showeet" TargetMode="External"/><Relationship Id="rId12" Type="http://schemas.openxmlformats.org/officeDocument/2006/relationships/image" Target="../media/image7.png"/><Relationship Id="rId13" Type="http://schemas.openxmlformats.org/officeDocument/2006/relationships/hyperlink" Target="http://linhpham.me/" TargetMode="External"/><Relationship Id="rId1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Relationship Id="rId3" Type="http://schemas.openxmlformats.org/officeDocument/2006/relationships/image" Target="../media/image2.png"/><Relationship Id="rId4" Type="http://schemas.openxmlformats.org/officeDocument/2006/relationships/hyperlink" Target="https://www.facebook.com/pages/Neetwork/240707325947259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feeds.feedburner.com/showeet" TargetMode="External"/><Relationship Id="rId8" Type="http://schemas.openxmlformats.org/officeDocument/2006/relationships/image" Target="../media/image5.png"/><Relationship Id="rId9" Type="http://schemas.openxmlformats.org/officeDocument/2006/relationships/hyperlink" Target="http://pinterest.com/showeet" TargetMode="External"/><Relationship Id="rId10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8DBF4-37B7-4C4F-9728-A1C100B177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678099" y="5823008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32157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84" r:id="rId2"/>
    <p:sldLayoutId id="2147483786" r:id="rId3"/>
    <p:sldLayoutId id="214748389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3851920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401108" y="821049"/>
            <a:ext cx="43293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909DB3"/>
                </a:solidFill>
                <a:latin typeface="Calibri Light" panose="020F0302020204030204" pitchFamily="34" charset="0"/>
              </a:rPr>
              <a:t>Free creative templates, charts, diagrams and maps for your outstanding presentations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84" y="102904"/>
            <a:ext cx="2185416" cy="60350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907580" y="3057225"/>
            <a:ext cx="13901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100">
                <a:solidFill>
                  <a:prstClr val="white">
                    <a:lumMod val="85000"/>
                  </a:prstClr>
                </a:solidFill>
              </a:rPr>
              <a:t>showeet@ymail.com</a:t>
            </a:r>
          </a:p>
        </p:txBody>
      </p:sp>
      <p:pic>
        <p:nvPicPr>
          <p:cNvPr id="24" name="Picture 23">
            <a:hlinkClick r:id="rId13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25633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microsoft.com/office/2007/relationships/hdphoto" Target="../media/hdphoto2.wdp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2926325"/>
          </a:xfrm>
          <a:prstGeom prst="rect">
            <a:avLst/>
          </a:prstGeom>
        </p:spPr>
      </p:pic>
      <p:sp>
        <p:nvSpPr>
          <p:cNvPr id="30" name="Rectángulo 29"/>
          <p:cNvSpPr/>
          <p:nvPr/>
        </p:nvSpPr>
        <p:spPr>
          <a:xfrm>
            <a:off x="5563898" y="3108843"/>
            <a:ext cx="17172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7423200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/>
          <p:cNvSpPr/>
          <p:nvPr/>
        </p:nvSpPr>
        <p:spPr>
          <a:xfrm>
            <a:off x="3711608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-3592" y="3091406"/>
            <a:ext cx="17244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860762" y="3091406"/>
            <a:ext cx="17136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your date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889" y="1361401"/>
            <a:ext cx="5157553" cy="99438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Chemistries </a:t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777" y="6343650"/>
            <a:ext cx="9144777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5430217" y="5134451"/>
            <a:ext cx="35768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b="1" smtClean="0">
                <a:latin typeface="+mj-lt"/>
              </a:rPr>
              <a:t>Daniel Rodríguez Cárdenas</a:t>
            </a:r>
            <a:endParaRPr lang="es-CO" b="1">
              <a:latin typeface="+mj-lt"/>
            </a:endParaRPr>
          </a:p>
          <a:p>
            <a:pPr algn="r"/>
            <a:r>
              <a:rPr lang="es-CO" b="1" smtClean="0">
                <a:latin typeface="+mj-lt"/>
              </a:rPr>
              <a:t>Carlos Andrés Sierra</a:t>
            </a:r>
            <a:endParaRPr lang="es-CO" b="1">
              <a:latin typeface="+mj-lt"/>
            </a:endParaRPr>
          </a:p>
          <a:p>
            <a:pPr algn="r"/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Alife research group,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Universidad Nacional,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>
                <a:solidFill>
                  <a:schemeClr val="tx2">
                    <a:lumMod val="50000"/>
                  </a:schemeClr>
                </a:solidFill>
                <a:latin typeface="+mj-lt"/>
              </a:rPr>
              <a:t>Bogotá, Colombia</a:t>
            </a:r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.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222617" y="1697881"/>
            <a:ext cx="5157553" cy="994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Concepts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654" y="5487161"/>
            <a:ext cx="1282412" cy="118939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22689"/>
            <a:ext cx="2540345" cy="133531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76" b="60985" l="4192" r="37724"/>
                    </a14:imgEffect>
                  </a14:imgLayer>
                </a14:imgProps>
              </a:ext>
            </a:extLst>
          </a:blip>
          <a:srcRect r="58084" b="32239"/>
          <a:stretch/>
        </p:blipFill>
        <p:spPr>
          <a:xfrm>
            <a:off x="0" y="3029151"/>
            <a:ext cx="1595045" cy="169972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0077" y="3141243"/>
            <a:ext cx="1657890" cy="165789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3154" y="2948458"/>
            <a:ext cx="2079356" cy="207935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9302" y="3129902"/>
            <a:ext cx="1720185" cy="1618538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2475" y="3143329"/>
            <a:ext cx="1133514" cy="16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Terminology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325217" y="2396435"/>
            <a:ext cx="241604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mtClean="0"/>
              <a:t>Molecular </a:t>
            </a:r>
            <a:r>
              <a:rPr lang="es-ES" err="1" smtClean="0"/>
              <a:t>species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err="1" smtClean="0"/>
              <a:t>Multiset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smtClean="0"/>
              <a:t>(</a:t>
            </a:r>
            <a:r>
              <a:rPr lang="es-ES" err="1" smtClean="0"/>
              <a:t>Well</a:t>
            </a:r>
            <a:r>
              <a:rPr lang="es-ES" err="1"/>
              <a:t>-</a:t>
            </a:r>
            <a:r>
              <a:rPr lang="es-ES" err="1" smtClean="0"/>
              <a:t>stirred</a:t>
            </a:r>
            <a:r>
              <a:rPr lang="es-ES" smtClean="0"/>
              <a:t>) </a:t>
            </a:r>
            <a:r>
              <a:rPr lang="es-ES" err="1" smtClean="0"/>
              <a:t>Vessel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err="1" smtClean="0"/>
              <a:t>Concentration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err="1" smtClean="0"/>
              <a:t>Chemical</a:t>
            </a:r>
            <a:r>
              <a:rPr lang="es-ES" smtClean="0"/>
              <a:t> </a:t>
            </a:r>
            <a:r>
              <a:rPr lang="es-ES" err="1" smtClean="0"/>
              <a:t>reaction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smtClean="0"/>
              <a:t>Auto-</a:t>
            </a:r>
            <a:r>
              <a:rPr lang="es-ES" err="1" smtClean="0"/>
              <a:t>catalytic</a:t>
            </a:r>
            <a:r>
              <a:rPr lang="es-ES" smtClean="0"/>
              <a:t> sets</a:t>
            </a:r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355" t="14632" r="19492"/>
          <a:stretch/>
        </p:blipFill>
        <p:spPr>
          <a:xfrm>
            <a:off x="5738026" y="2646203"/>
            <a:ext cx="2916046" cy="338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/>
              <a:t>Basic </a:t>
            </a:r>
            <a:r>
              <a:rPr lang="es-ES" err="1" smtClean="0"/>
              <a:t>concepts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774368" y="182742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s-ES" b="1" smtClean="0"/>
              <a:t>Artificial </a:t>
            </a:r>
            <a:r>
              <a:rPr lang="es-ES" b="1" err="1" smtClean="0"/>
              <a:t>chemistry</a:t>
            </a:r>
            <a:endParaRPr lang="es-ES" b="1"/>
          </a:p>
        </p:txBody>
      </p:sp>
      <p:sp>
        <p:nvSpPr>
          <p:cNvPr id="7" name="CuadroTexto 6"/>
          <p:cNvSpPr txBox="1"/>
          <p:nvPr/>
        </p:nvSpPr>
        <p:spPr>
          <a:xfrm>
            <a:off x="1569386" y="2261049"/>
            <a:ext cx="59939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Man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made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/>
              <a:t>that</a:t>
            </a:r>
            <a:r>
              <a:rPr lang="es-ES" smtClean="0"/>
              <a:t> </a:t>
            </a:r>
            <a:r>
              <a:rPr lang="es-ES" err="1" smtClean="0"/>
              <a:t>is</a:t>
            </a:r>
            <a:r>
              <a:rPr lang="es-ES" smtClean="0"/>
              <a:t> similar </a:t>
            </a:r>
            <a:r>
              <a:rPr lang="es-ES" err="1" smtClean="0"/>
              <a:t>to</a:t>
            </a:r>
            <a:r>
              <a:rPr lang="es-ES" smtClean="0"/>
              <a:t> real </a:t>
            </a:r>
            <a:r>
              <a:rPr lang="es-ES" err="1" smtClean="0"/>
              <a:t>chemical</a:t>
            </a:r>
            <a:r>
              <a:rPr lang="es-ES" smtClean="0"/>
              <a:t> </a:t>
            </a:r>
            <a:r>
              <a:rPr lang="es-ES" err="1" smtClean="0"/>
              <a:t>system</a:t>
            </a:r>
            <a:r>
              <a:rPr lang="es-ES" smtClean="0"/>
              <a:t>.</a:t>
            </a:r>
          </a:p>
          <a:p>
            <a:pPr marL="285750" indent="-285750">
              <a:buFont typeface="Courier New"/>
              <a:buChar char="o"/>
            </a:pPr>
            <a:r>
              <a:rPr lang="es-ES" err="1" smtClean="0"/>
              <a:t>Defined</a:t>
            </a:r>
            <a:r>
              <a:rPr lang="es-ES" smtClean="0"/>
              <a:t> </a:t>
            </a:r>
            <a:r>
              <a:rPr lang="es-ES" err="1" smtClean="0"/>
              <a:t>by</a:t>
            </a:r>
            <a:r>
              <a:rPr lang="es-ES" smtClean="0"/>
              <a:t> a </a:t>
            </a:r>
            <a:r>
              <a:rPr lang="es-ES" err="1" smtClean="0"/>
              <a:t>trype</a:t>
            </a:r>
            <a:r>
              <a:rPr lang="es-ES" smtClean="0"/>
              <a:t> </a:t>
            </a:r>
            <a:r>
              <a:rPr lang="es-ES" i="1" smtClean="0"/>
              <a:t>(S,R,A)</a:t>
            </a:r>
          </a:p>
          <a:p>
            <a:pPr marL="742950" lvl="1" indent="-285750">
              <a:buFont typeface="Arial"/>
              <a:buChar char="•"/>
            </a:pPr>
            <a:r>
              <a:rPr lang="es-ES" smtClean="0">
                <a:solidFill>
                  <a:srgbClr val="00709A"/>
                </a:solidFill>
              </a:rPr>
              <a:t>Set of </a:t>
            </a:r>
            <a:r>
              <a:rPr lang="es-ES" err="1" smtClean="0">
                <a:solidFill>
                  <a:srgbClr val="00709A"/>
                </a:solidFill>
              </a:rPr>
              <a:t>molecules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i="1" smtClean="0">
                <a:solidFill>
                  <a:srgbClr val="00709A"/>
                </a:solidFill>
              </a:rPr>
              <a:t>S</a:t>
            </a:r>
            <a:r>
              <a:rPr lang="es-ES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smtClean="0">
                <a:solidFill>
                  <a:srgbClr val="00709A"/>
                </a:solidFill>
              </a:rPr>
              <a:t>Set of rules </a:t>
            </a:r>
            <a:r>
              <a:rPr lang="es-ES" i="1" smtClean="0">
                <a:solidFill>
                  <a:srgbClr val="00709A"/>
                </a:solidFill>
              </a:rPr>
              <a:t>R</a:t>
            </a:r>
            <a:r>
              <a:rPr lang="es-ES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smtClean="0">
                <a:solidFill>
                  <a:srgbClr val="00709A"/>
                </a:solidFill>
              </a:rPr>
              <a:t>Reactor </a:t>
            </a:r>
            <a:r>
              <a:rPr lang="es-ES" err="1" smtClean="0">
                <a:solidFill>
                  <a:srgbClr val="00709A"/>
                </a:solidFill>
              </a:rPr>
              <a:t>algorithm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i="1" smtClean="0">
                <a:solidFill>
                  <a:srgbClr val="00709A"/>
                </a:solidFill>
              </a:rPr>
              <a:t>A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mr-IN" smtClean="0"/>
              <a:t>–</a:t>
            </a:r>
            <a:r>
              <a:rPr lang="es-ES" smtClean="0"/>
              <a:t> Dynamics.</a:t>
            </a:r>
          </a:p>
          <a:p>
            <a:pPr marL="285750" indent="-285750">
              <a:buFont typeface="Courier New"/>
              <a:buChar char="o"/>
            </a:pPr>
            <a:r>
              <a:rPr lang="es-ES" i="1" smtClean="0"/>
              <a:t>S</a:t>
            </a:r>
            <a:r>
              <a:rPr lang="es-ES" smtClean="0"/>
              <a:t>: </a:t>
            </a:r>
            <a:r>
              <a:rPr lang="es-ES" err="1" smtClean="0"/>
              <a:t>all</a:t>
            </a:r>
            <a:r>
              <a:rPr lang="es-ES" smtClean="0"/>
              <a:t> </a:t>
            </a:r>
            <a:r>
              <a:rPr lang="es-ES" err="1" smtClean="0"/>
              <a:t>valid</a:t>
            </a:r>
            <a:r>
              <a:rPr lang="es-ES" smtClean="0"/>
              <a:t> </a:t>
            </a:r>
            <a:r>
              <a:rPr lang="es-ES" err="1" smtClean="0"/>
              <a:t>molecules</a:t>
            </a:r>
            <a:r>
              <a:rPr lang="es-ES"/>
              <a:t> </a:t>
            </a:r>
            <a:r>
              <a:rPr lang="es-ES" err="1" smtClean="0"/>
              <a:t>that</a:t>
            </a:r>
            <a:r>
              <a:rPr lang="es-ES" smtClean="0"/>
              <a:t> </a:t>
            </a:r>
            <a:r>
              <a:rPr lang="es-ES" err="1" smtClean="0"/>
              <a:t>may</a:t>
            </a:r>
            <a:r>
              <a:rPr lang="es-ES" smtClean="0"/>
              <a:t> </a:t>
            </a:r>
            <a:r>
              <a:rPr lang="es-ES" err="1" smtClean="0"/>
              <a:t>appear</a:t>
            </a:r>
            <a:r>
              <a:rPr lang="es-ES" smtClean="0"/>
              <a:t> in </a:t>
            </a:r>
            <a:r>
              <a:rPr lang="es-ES" err="1" smtClean="0"/>
              <a:t>an</a:t>
            </a:r>
            <a:r>
              <a:rPr lang="es-ES" smtClean="0"/>
              <a:t> AC.</a:t>
            </a:r>
          </a:p>
          <a:p>
            <a:pPr marL="285750" indent="-285750">
              <a:buFont typeface="Courier New"/>
              <a:buChar char="o"/>
            </a:pPr>
            <a:r>
              <a:rPr lang="es-ES" i="1" smtClean="0"/>
              <a:t>R</a:t>
            </a:r>
            <a:r>
              <a:rPr lang="es-ES" smtClean="0"/>
              <a:t>: </a:t>
            </a:r>
            <a:r>
              <a:rPr lang="es-ES" err="1" smtClean="0"/>
              <a:t>interactions</a:t>
            </a:r>
            <a:r>
              <a:rPr lang="es-ES" smtClean="0"/>
              <a:t> </a:t>
            </a:r>
            <a:r>
              <a:rPr lang="es-ES" err="1" smtClean="0"/>
              <a:t>between</a:t>
            </a:r>
            <a:r>
              <a:rPr lang="es-ES" smtClean="0"/>
              <a:t> </a:t>
            </a:r>
            <a:r>
              <a:rPr lang="es-ES" err="1" smtClean="0"/>
              <a:t>molecules</a:t>
            </a:r>
            <a:r>
              <a:rPr lang="es-ES" smtClean="0"/>
              <a:t> in S.</a:t>
            </a:r>
          </a:p>
          <a:p>
            <a:pPr marL="285750" indent="-285750">
              <a:buFont typeface="Courier New"/>
              <a:buChar char="o"/>
            </a:pPr>
            <a:r>
              <a:rPr lang="es-ES" i="1" smtClean="0"/>
              <a:t>A</a:t>
            </a:r>
            <a:r>
              <a:rPr lang="es-ES" smtClean="0"/>
              <a:t>: determines </a:t>
            </a:r>
            <a:r>
              <a:rPr lang="es-ES" err="1" smtClean="0"/>
              <a:t>how</a:t>
            </a:r>
            <a:r>
              <a:rPr lang="es-ES" smtClean="0"/>
              <a:t> R </a:t>
            </a:r>
            <a:r>
              <a:rPr lang="es-ES" err="1" smtClean="0"/>
              <a:t>is</a:t>
            </a:r>
            <a:r>
              <a:rPr lang="es-ES" smtClean="0"/>
              <a:t> </a:t>
            </a:r>
            <a:r>
              <a:rPr lang="es-ES" err="1" smtClean="0"/>
              <a:t>applied</a:t>
            </a:r>
            <a:r>
              <a:rPr lang="es-ES" smtClean="0"/>
              <a:t> </a:t>
            </a:r>
            <a:r>
              <a:rPr lang="es-ES" err="1" smtClean="0"/>
              <a:t>to</a:t>
            </a:r>
            <a:r>
              <a:rPr lang="es-ES" smtClean="0"/>
              <a:t> a </a:t>
            </a:r>
            <a:r>
              <a:rPr lang="es-ES" err="1" smtClean="0"/>
              <a:t>collection</a:t>
            </a:r>
            <a:r>
              <a:rPr lang="es-ES" smtClean="0"/>
              <a:t> of </a:t>
            </a:r>
            <a:r>
              <a:rPr lang="es-ES" err="1" smtClean="0"/>
              <a:t>molecules</a:t>
            </a:r>
            <a:r>
              <a:rPr lang="es-E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57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notion (1) 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964589" y="1625703"/>
            <a:ext cx="7075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“ </a:t>
            </a:r>
            <a:r>
              <a:rPr lang="en-US" sz="2000" i="1" smtClean="0"/>
              <a:t>Instead of  mathematical operations being executed on symbols without connection to a material world, in an artificial chemistry, operations include a notion of material</a:t>
            </a:r>
            <a:r>
              <a:rPr lang="en-US" sz="2000" smtClean="0"/>
              <a:t>”</a:t>
            </a:r>
            <a:endParaRPr lang="en-US" sz="2000"/>
          </a:p>
        </p:txBody>
      </p:sp>
      <p:sp>
        <p:nvSpPr>
          <p:cNvPr id="8" name="CuadroTexto 7"/>
          <p:cNvSpPr txBox="1"/>
          <p:nvPr/>
        </p:nvSpPr>
        <p:spPr>
          <a:xfrm>
            <a:off x="2861203" y="3533913"/>
            <a:ext cx="3554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symbolic equation: </a:t>
            </a:r>
            <a:r>
              <a:rPr lang="en-US" sz="2000" smtClean="0">
                <a:latin typeface="Consolas"/>
                <a:cs typeface="Consolas"/>
              </a:rPr>
              <a:t>5+6 = 11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641088" y="5013740"/>
            <a:ext cx="4249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quasi-chemical reaction: </a:t>
            </a:r>
            <a:r>
              <a:rPr lang="en-US" sz="2000" smtClean="0">
                <a:latin typeface="Consolas"/>
                <a:cs typeface="Consolas"/>
              </a:rPr>
              <a:t>5+6 -&gt; 11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91377" y="4363935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5</a:t>
            </a:r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4016788" y="4342644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6</a:t>
            </a:r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5037590" y="4320514"/>
            <a:ext cx="493966" cy="456778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/>
              <a:t>11</a:t>
            </a:r>
            <a:endParaRPr lang="en-US" sz="1200" b="1"/>
          </a:p>
        </p:txBody>
      </p:sp>
      <p:sp>
        <p:nvSpPr>
          <p:cNvPr id="13" name="Flecha derecha 12"/>
          <p:cNvSpPr/>
          <p:nvPr/>
        </p:nvSpPr>
        <p:spPr>
          <a:xfrm>
            <a:off x="4656805" y="4515913"/>
            <a:ext cx="249665" cy="141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ás 13"/>
          <p:cNvSpPr/>
          <p:nvPr/>
        </p:nvSpPr>
        <p:spPr>
          <a:xfrm>
            <a:off x="3690708" y="4450780"/>
            <a:ext cx="238810" cy="24967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notion (2)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3112" y="1919111"/>
            <a:ext cx="23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The first complication: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4425244" y="1919111"/>
            <a:ext cx="27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Reactions are symmetrical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CuadroTexto 7"/>
          <p:cNvSpPr txBox="1"/>
          <p:nvPr/>
        </p:nvSpPr>
        <p:spPr>
          <a:xfrm>
            <a:off x="2181873" y="2889972"/>
            <a:ext cx="496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symbolic equation: </a:t>
            </a:r>
            <a:r>
              <a:rPr lang="en-US" sz="2000" smtClean="0">
                <a:latin typeface="Consolas"/>
                <a:cs typeface="Consolas"/>
              </a:rPr>
              <a:t>5/6 = NOT Possible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10" name="CuadroTexto 8"/>
          <p:cNvSpPr txBox="1"/>
          <p:nvPr/>
        </p:nvSpPr>
        <p:spPr>
          <a:xfrm>
            <a:off x="2601089" y="4423042"/>
            <a:ext cx="412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quasi-chemical reaction: </a:t>
            </a:r>
            <a:r>
              <a:rPr lang="en-US" sz="2000" smtClean="0">
                <a:latin typeface="Consolas"/>
                <a:cs typeface="Consolas"/>
              </a:rPr>
              <a:t>6/5 -&gt; </a:t>
            </a:r>
            <a:r>
              <a:rPr lang="en-US" sz="2000">
                <a:latin typeface="Consolas"/>
                <a:cs typeface="Consolas"/>
              </a:rPr>
              <a:t>1</a:t>
            </a:r>
          </a:p>
        </p:txBody>
      </p:sp>
      <p:sp>
        <p:nvSpPr>
          <p:cNvPr id="11" name="Elipse 9"/>
          <p:cNvSpPr/>
          <p:nvPr/>
        </p:nvSpPr>
        <p:spPr>
          <a:xfrm>
            <a:off x="3419884" y="3762169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2" name="Elipse 10"/>
          <p:cNvSpPr/>
          <p:nvPr/>
        </p:nvSpPr>
        <p:spPr>
          <a:xfrm>
            <a:off x="4271574" y="3773815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3" name="Elipse 11"/>
          <p:cNvSpPr/>
          <p:nvPr/>
        </p:nvSpPr>
        <p:spPr>
          <a:xfrm>
            <a:off x="5266097" y="3773814"/>
            <a:ext cx="431260" cy="401711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1</a:t>
            </a:r>
          </a:p>
        </p:txBody>
      </p:sp>
      <p:sp>
        <p:nvSpPr>
          <p:cNvPr id="14" name="Flecha derecha 12"/>
          <p:cNvSpPr/>
          <p:nvPr/>
        </p:nvSpPr>
        <p:spPr>
          <a:xfrm>
            <a:off x="4885312" y="3914147"/>
            <a:ext cx="249665" cy="141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48472" y="5048532"/>
            <a:ext cx="224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Since 1.2 is closer to 1</a:t>
            </a:r>
            <a:endParaRPr lang="en-US"/>
          </a:p>
        </p:txBody>
      </p:sp>
      <p:sp>
        <p:nvSpPr>
          <p:cNvPr id="17" name="Division 16"/>
          <p:cNvSpPr/>
          <p:nvPr/>
        </p:nvSpPr>
        <p:spPr>
          <a:xfrm>
            <a:off x="3931263" y="3762169"/>
            <a:ext cx="314032" cy="412511"/>
          </a:xfrm>
          <a:prstGeom prst="mathDivide">
            <a:avLst>
              <a:gd name="adj1" fmla="val 12573"/>
              <a:gd name="adj2" fmla="val 5880"/>
              <a:gd name="adj3" fmla="val 11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82566" y="5956112"/>
            <a:ext cx="3161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We need an algorithm!!</a:t>
            </a:r>
            <a:endParaRPr 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68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set of molecules S- Objects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12800" y="1949450"/>
            <a:ext cx="77999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set of </a:t>
            </a:r>
            <a:r>
              <a:rPr lang="en-US" err="1" smtClean="0"/>
              <a:t>molcules</a:t>
            </a:r>
            <a:r>
              <a:rPr lang="en-US" smtClean="0"/>
              <a:t> </a:t>
            </a:r>
            <a:r>
              <a:rPr lang="en-US" i="1" smtClean="0"/>
              <a:t>S = { S</a:t>
            </a:r>
            <a:r>
              <a:rPr lang="en-US" i="1" baseline="-25000" smtClean="0"/>
              <a:t>1</a:t>
            </a:r>
            <a:r>
              <a:rPr lang="en-US" i="1" smtClean="0"/>
              <a:t>, …, S</a:t>
            </a:r>
            <a:r>
              <a:rPr lang="en-US" i="1" baseline="-25000" smtClean="0"/>
              <a:t>i</a:t>
            </a:r>
            <a:r>
              <a:rPr lang="en-US" i="1" smtClean="0"/>
              <a:t> ,… S</a:t>
            </a:r>
            <a:r>
              <a:rPr lang="en-US" i="1" baseline="-25000" smtClean="0"/>
              <a:t>n</a:t>
            </a:r>
            <a:r>
              <a:rPr lang="en-US" i="1" smtClean="0"/>
              <a:t> }</a:t>
            </a:r>
            <a:r>
              <a:rPr lang="en-US" smtClean="0"/>
              <a:t>, describes all different valid molecules that might appear in the Artificial Chemistry.</a:t>
            </a:r>
          </a:p>
          <a:p>
            <a:endParaRPr lang="en-US" smtClean="0"/>
          </a:p>
          <a:p>
            <a:r>
              <a:rPr lang="en-US" smtClean="0"/>
              <a:t>A molecules’ representation is often referred to as its </a:t>
            </a:r>
            <a:r>
              <a:rPr lang="en-US" b="1" i="1" smtClean="0"/>
              <a:t>structure</a:t>
            </a:r>
            <a:r>
              <a:rPr lang="en-US" i="1" smtClean="0"/>
              <a:t> </a:t>
            </a:r>
            <a:r>
              <a:rPr lang="en-US" smtClean="0"/>
              <a:t>and kept apart from its </a:t>
            </a:r>
            <a:r>
              <a:rPr lang="en-US" i="1" smtClean="0"/>
              <a:t>function, </a:t>
            </a:r>
            <a:r>
              <a:rPr lang="en-US" smtClean="0"/>
              <a:t>which is given by the reaction rules</a:t>
            </a:r>
            <a:r>
              <a:rPr lang="en-US" i="1" smtClean="0"/>
              <a:t> R.</a:t>
            </a:r>
          </a:p>
          <a:p>
            <a:endParaRPr lang="en-US" i="1" smtClean="0"/>
          </a:p>
          <a:p>
            <a:r>
              <a:rPr lang="en-US" smtClean="0"/>
              <a:t>The description of the valid molecules and their structure is usually the first step in the definition of an artificial chemistry.</a:t>
            </a:r>
          </a:p>
          <a:p>
            <a:endParaRPr lang="en-US" smtClean="0"/>
          </a:p>
          <a:p>
            <a:r>
              <a:rPr lang="en-US" smtClean="0"/>
              <a:t>This is analogous to the part of chemistry that describes what kind of atomic configurations form stable molecules and how these molecules appear.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4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set of Rules R - Interactions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068917" y="1979084"/>
            <a:ext cx="7027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set of reaction rules </a:t>
            </a:r>
            <a:r>
              <a:rPr lang="en-US" i="1" smtClean="0"/>
              <a:t>R </a:t>
            </a:r>
            <a:r>
              <a:rPr lang="en-US" smtClean="0"/>
              <a:t>describes the interactions between molecules.</a:t>
            </a:r>
          </a:p>
          <a:p>
            <a:r>
              <a:rPr lang="en-US" smtClean="0"/>
              <a:t>A rule can be written acording to the chemical notation of reaction rules in the form:</a:t>
            </a:r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1026584" y="4265082"/>
            <a:ext cx="6900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 reaction rule determines the n components on the left hand side that can react and subsequently be replaced by the m components on the right hand side.</a:t>
            </a:r>
          </a:p>
          <a:p>
            <a:endParaRPr lang="en-US" smtClean="0"/>
          </a:p>
          <a:p>
            <a:r>
              <a:rPr lang="en-US" smtClean="0"/>
              <a:t>A rule is applicable only if certain conditions are fulfilled. The major conditions is that all components written on the left hand side of the rule are avaliable.</a:t>
            </a:r>
            <a:endParaRPr lang="en-US"/>
          </a:p>
        </p:txBody>
      </p:sp>
      <p:pic>
        <p:nvPicPr>
          <p:cNvPr id="11" name="Imagen 10" descr="Screen Shot 2017-10-26 at 7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41" y="3358699"/>
            <a:ext cx="3633304" cy="6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4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Reactor Algorithm </a:t>
            </a:r>
            <a:r>
              <a:rPr lang="en-US" i="1" smtClean="0"/>
              <a:t>A</a:t>
            </a:r>
            <a:r>
              <a:rPr lang="en-US" smtClean="0"/>
              <a:t> - Dynamics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25500" y="2159000"/>
            <a:ext cx="7387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reactor algorithm </a:t>
            </a:r>
            <a:r>
              <a:rPr lang="en-US" i="1" smtClean="0"/>
              <a:t>A</a:t>
            </a:r>
            <a:r>
              <a:rPr lang="en-US" smtClean="0"/>
              <a:t> is in charge of simulating the dynamics of a reaction vessel.</a:t>
            </a:r>
          </a:p>
          <a:p>
            <a:r>
              <a:rPr lang="en-US" smtClean="0"/>
              <a:t>It determines how the set </a:t>
            </a:r>
            <a:r>
              <a:rPr lang="en-US" i="1" smtClean="0"/>
              <a:t>R</a:t>
            </a:r>
            <a:r>
              <a:rPr lang="en-US" smtClean="0"/>
              <a:t> of rules is applied to a collection of molecules </a:t>
            </a:r>
            <a:r>
              <a:rPr lang="en-US" i="1" smtClean="0"/>
              <a:t>P</a:t>
            </a:r>
            <a:r>
              <a:rPr lang="en-US" smtClean="0"/>
              <a:t>, called reactor, soup, reaction vessel or population. </a:t>
            </a:r>
            <a:endParaRPr lang="en-US"/>
          </a:p>
          <a:p>
            <a:endParaRPr lang="en-US" smtClean="0"/>
          </a:p>
          <a:p>
            <a:r>
              <a:rPr lang="en-US" i="1" smtClean="0"/>
              <a:t>S</a:t>
            </a:r>
            <a:r>
              <a:rPr lang="en-US" smtClean="0"/>
              <a:t> is a being set, </a:t>
            </a:r>
            <a:r>
              <a:rPr lang="en-US" i="1" smtClean="0"/>
              <a:t>P</a:t>
            </a:r>
            <a:r>
              <a:rPr lang="en-US" smtClean="0"/>
              <a:t> is correctly termed a multiset. The index of </a:t>
            </a:r>
            <a:r>
              <a:rPr lang="en-US" i="1" smtClean="0"/>
              <a:t>S</a:t>
            </a:r>
            <a:r>
              <a:rPr lang="en-US" smtClean="0"/>
              <a:t> indicates a type of molecule. </a:t>
            </a:r>
            <a:r>
              <a:rPr lang="en-US" i="1" smtClean="0"/>
              <a:t>P</a:t>
            </a:r>
            <a:r>
              <a:rPr lang="en-US" smtClean="0"/>
              <a:t> indicates a place in the population which could be occupied by any type of molecule.</a:t>
            </a:r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1810942" y="5556631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Elipse 7"/>
          <p:cNvSpPr/>
          <p:nvPr/>
        </p:nvSpPr>
        <p:spPr>
          <a:xfrm>
            <a:off x="2636353" y="5535340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2" name="Elipse 11"/>
          <p:cNvSpPr/>
          <p:nvPr/>
        </p:nvSpPr>
        <p:spPr>
          <a:xfrm>
            <a:off x="2214493" y="5091392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5883777" y="5631727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4" name="Elipse 13"/>
          <p:cNvSpPr/>
          <p:nvPr/>
        </p:nvSpPr>
        <p:spPr>
          <a:xfrm>
            <a:off x="5152059" y="5599392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5" name="Elipse 14"/>
          <p:cNvSpPr/>
          <p:nvPr/>
        </p:nvSpPr>
        <p:spPr>
          <a:xfrm>
            <a:off x="5558459" y="5243792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5589380" y="6036713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6152598" y="5153236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6353588" y="5895358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9" name="Elipse 18"/>
          <p:cNvSpPr/>
          <p:nvPr/>
        </p:nvSpPr>
        <p:spPr>
          <a:xfrm>
            <a:off x="1292087" y="4826000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4845879" y="4934226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20"/>
          <p:cNvSpPr txBox="1"/>
          <p:nvPr/>
        </p:nvSpPr>
        <p:spPr>
          <a:xfrm>
            <a:off x="1159565" y="4903304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22" name="CuadroTexto 21"/>
          <p:cNvSpPr txBox="1"/>
          <p:nvPr/>
        </p:nvSpPr>
        <p:spPr>
          <a:xfrm>
            <a:off x="4859130" y="4936435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5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More definitions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1863951" y="2661031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Elipse 6"/>
          <p:cNvSpPr/>
          <p:nvPr/>
        </p:nvSpPr>
        <p:spPr>
          <a:xfrm>
            <a:off x="1132233" y="2628696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8" name="Elipse 7"/>
          <p:cNvSpPr/>
          <p:nvPr/>
        </p:nvSpPr>
        <p:spPr>
          <a:xfrm>
            <a:off x="1538633" y="2273096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1569554" y="3066017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2132772" y="2182540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2333762" y="2924662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2" name="Elipse 11"/>
          <p:cNvSpPr/>
          <p:nvPr/>
        </p:nvSpPr>
        <p:spPr>
          <a:xfrm>
            <a:off x="826053" y="1963530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839304" y="1965739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</a:t>
            </a:r>
            <a:endParaRPr lang="en-US"/>
          </a:p>
        </p:txBody>
      </p:sp>
      <p:sp>
        <p:nvSpPr>
          <p:cNvPr id="14" name="CuadroTexto 13"/>
          <p:cNvSpPr txBox="1"/>
          <p:nvPr/>
        </p:nvSpPr>
        <p:spPr>
          <a:xfrm>
            <a:off x="3573872" y="2098261"/>
            <a:ext cx="4989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</a:t>
            </a:r>
            <a:r>
              <a:rPr lang="en-US" i="1" smtClean="0">
                <a:solidFill>
                  <a:schemeClr val="accent1"/>
                </a:solidFill>
              </a:rPr>
              <a:t>cardinality</a:t>
            </a:r>
            <a:r>
              <a:rPr lang="en-US" smtClean="0">
                <a:solidFill>
                  <a:schemeClr val="accent1"/>
                </a:solidFill>
              </a:rPr>
              <a:t> </a:t>
            </a:r>
            <a:r>
              <a:rPr lang="en-US" smtClean="0"/>
              <a:t>of P is the total number of elements:</a:t>
            </a:r>
          </a:p>
          <a:p>
            <a:r>
              <a:rPr lang="en-US" i="1" smtClean="0"/>
              <a:t>Card(P) = 6.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The </a:t>
            </a:r>
            <a:r>
              <a:rPr lang="en-US" i="1" smtClean="0">
                <a:solidFill>
                  <a:srgbClr val="0095CD"/>
                </a:solidFill>
              </a:rPr>
              <a:t>multiplicity</a:t>
            </a:r>
            <a:r>
              <a:rPr lang="en-US" smtClean="0">
                <a:solidFill>
                  <a:srgbClr val="0095CD"/>
                </a:solidFill>
              </a:rPr>
              <a:t> </a:t>
            </a:r>
            <a:r>
              <a:rPr lang="en-US" smtClean="0"/>
              <a:t>of an element is the number of times it appears in the multset. </a:t>
            </a:r>
          </a:p>
          <a:p>
            <a:r>
              <a:rPr lang="en-US" i="1" smtClean="0"/>
              <a:t>a = 1</a:t>
            </a:r>
          </a:p>
          <a:p>
            <a:r>
              <a:rPr lang="en-US" i="1" smtClean="0"/>
              <a:t>b = 2</a:t>
            </a:r>
          </a:p>
          <a:p>
            <a:r>
              <a:rPr lang="en-US" i="1" smtClean="0"/>
              <a:t>c = 3</a:t>
            </a:r>
          </a:p>
          <a:p>
            <a:endParaRPr lang="en-US" i="1" smtClean="0"/>
          </a:p>
          <a:p>
            <a:endParaRPr lang="en-US" i="1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4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Artificial Chemistries, an snapshoot?</a:t>
            </a:r>
            <a:endParaRPr lang="en-U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157575" y="2258840"/>
            <a:ext cx="6608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It is not so interesting to see only a snapshot of a chemistry, but rather its changes over the time!</a:t>
            </a:r>
            <a:endParaRPr lang="en-US" sz="200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45" y="3371244"/>
            <a:ext cx="5715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4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Algortihm A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99087" y="2989313"/>
            <a:ext cx="7114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Algorithm A </a:t>
            </a:r>
            <a:r>
              <a:rPr lang="en-US" smtClean="0"/>
              <a:t>is conceptually independent of the representation of R and P, its performance and algorithmic complexity will often influenced by R and P represented as data structures in the computer.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/>
              <a:t>Basic </a:t>
            </a:r>
            <a:r>
              <a:rPr lang="es-ES" err="1" smtClean="0"/>
              <a:t>definition</a:t>
            </a:r>
            <a:r>
              <a:rPr lang="es-ES" smtClean="0"/>
              <a:t>	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517363" y="2022707"/>
            <a:ext cx="763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artificial chemistry (</a:t>
            </a:r>
            <a:r>
              <a:rPr lang="en-US" err="1"/>
              <a:t>a.c</a:t>
            </a:r>
            <a:r>
              <a:rPr lang="en-US"/>
              <a:t>.) is a tool. It is a type of computer model that can be used to simulate different types of systems. </a:t>
            </a:r>
            <a:endParaRPr lang="en-US" smtClean="0"/>
          </a:p>
          <a:p>
            <a:endParaRPr lang="en-US"/>
          </a:p>
          <a:p>
            <a:r>
              <a:rPr lang="en-US"/>
              <a:t>The type of systems that has been </a:t>
            </a:r>
            <a:r>
              <a:rPr lang="en-US" err="1"/>
              <a:t>modelled</a:t>
            </a:r>
            <a:r>
              <a:rPr lang="en-US"/>
              <a:t> with </a:t>
            </a:r>
            <a:r>
              <a:rPr lang="en-US" err="1"/>
              <a:t>a.c</a:t>
            </a:r>
            <a:r>
              <a:rPr lang="en-US"/>
              <a:t>. range from chemistry, biochemistry [</a:t>
            </a:r>
            <a:r>
              <a:rPr lang="en-US" err="1"/>
              <a:t>McCaskill</a:t>
            </a:r>
            <a:r>
              <a:rPr lang="en-US"/>
              <a:t>, 1998], ecology, sociology, linguistic [</a:t>
            </a:r>
            <a:r>
              <a:rPr lang="en-US" err="1"/>
              <a:t>Dittrich</a:t>
            </a:r>
            <a:r>
              <a:rPr lang="en-US"/>
              <a:t>, Ziegler, </a:t>
            </a:r>
            <a:r>
              <a:rPr lang="en-US" err="1"/>
              <a:t>Banzhaf</a:t>
            </a:r>
            <a:r>
              <a:rPr lang="en-US"/>
              <a:t>, 2002]. Also </a:t>
            </a:r>
            <a:r>
              <a:rPr lang="en-US" err="1"/>
              <a:t>a.c</a:t>
            </a:r>
            <a:r>
              <a:rPr lang="en-US"/>
              <a:t>. has been used for practical purposes for example to model a robot brain [Ziegler &amp; </a:t>
            </a:r>
            <a:r>
              <a:rPr lang="en-US" err="1"/>
              <a:t>Banzhaf</a:t>
            </a:r>
            <a:r>
              <a:rPr lang="en-US"/>
              <a:t>, 2001]. </a:t>
            </a:r>
          </a:p>
          <a:p>
            <a:endParaRPr lang="en-US"/>
          </a:p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656" t="3956" r="4583" b="3858"/>
          <a:stretch/>
        </p:blipFill>
        <p:spPr>
          <a:xfrm>
            <a:off x="3496120" y="4300652"/>
            <a:ext cx="2288940" cy="22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Stochastic molecular collisions (1)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842892" y="2438650"/>
            <a:ext cx="7709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 typical algorithm draws a random sample of molecules from the population </a:t>
            </a:r>
            <a:r>
              <a:rPr lang="en-US" i="1" smtClean="0"/>
              <a:t>P</a:t>
            </a:r>
            <a:r>
              <a:rPr lang="en-US" smtClean="0"/>
              <a:t>, assumes a collision of these molecules and </a:t>
            </a:r>
            <a:r>
              <a:rPr lang="en-US" smtClean="0">
                <a:solidFill>
                  <a:srgbClr val="0095CD"/>
                </a:solidFill>
              </a:rPr>
              <a:t>checks</a:t>
            </a:r>
            <a:r>
              <a:rPr lang="en-US" smtClean="0"/>
              <a:t> whether any rule </a:t>
            </a:r>
            <a:r>
              <a:rPr lang="en-US" i="1" smtClean="0"/>
              <a:t>R</a:t>
            </a:r>
            <a:r>
              <a:rPr lang="en-US" smtClean="0"/>
              <a:t> can be applied.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If t</a:t>
            </a:r>
            <a:r>
              <a:rPr lang="es-ES" smtClean="0"/>
              <a:t>h</a:t>
            </a:r>
            <a:r>
              <a:rPr lang="en-US" smtClean="0"/>
              <a:t>e conditions of a rule </a:t>
            </a:r>
            <a:r>
              <a:rPr lang="en-US" i="1" smtClean="0"/>
              <a:t>r</a:t>
            </a:r>
            <a:r>
              <a:rPr lang="en-US" smtClean="0"/>
              <a:t> are fulfilled, the molecules are replaced by the molecules on the right-hand side of </a:t>
            </a:r>
            <a:r>
              <a:rPr lang="en-US" i="1" smtClean="0"/>
              <a:t>r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2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/>
              <a:t>Stochastic</a:t>
            </a:r>
            <a:r>
              <a:rPr lang="es-ES"/>
              <a:t> molecular </a:t>
            </a:r>
            <a:r>
              <a:rPr lang="es-ES" err="1"/>
              <a:t>collisions</a:t>
            </a:r>
            <a:r>
              <a:rPr lang="es-ES"/>
              <a:t> </a:t>
            </a:r>
            <a:r>
              <a:rPr lang="es-ES" smtClean="0"/>
              <a:t>(2)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497"/>
            <a:ext cx="9144000" cy="492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Growing the system complexity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20689"/>
          <a:stretch/>
        </p:blipFill>
        <p:spPr>
          <a:xfrm>
            <a:off x="1148105" y="2461845"/>
            <a:ext cx="7134250" cy="325851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206869" y="3789485"/>
            <a:ext cx="307731" cy="298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419498" y="3789485"/>
            <a:ext cx="307731" cy="298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3339" y="2092513"/>
            <a:ext cx="79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14600" y="1954013"/>
            <a:ext cx="121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Small molecules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2023263"/>
            <a:ext cx="253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Large molecules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67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smtClean="0"/>
              <a:t>Stochatic simulation of chemical reactions</a:t>
            </a:r>
            <a:endParaRPr lang="en-U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797940" y="1730655"/>
            <a:ext cx="769843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Check at the same time all the collisions is not efficient. Some algorithms have been proposed to avoid the computation expending.</a:t>
            </a:r>
          </a:p>
          <a:p>
            <a:endParaRPr lang="en-US"/>
          </a:p>
          <a:p>
            <a:r>
              <a:rPr lang="en-US" err="1" smtClean="0"/>
              <a:t>Gillespiel’s</a:t>
            </a:r>
            <a:r>
              <a:rPr lang="en-US" smtClean="0"/>
              <a:t> simulation, at every iteration, decides which reaction will occur and when. Therefore, only effective collisions are computed, which can save substantially on simulation time.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7428"/>
            <a:ext cx="9144000" cy="24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89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200" smtClean="0"/>
              <a:t>Continuos </a:t>
            </a:r>
            <a:r>
              <a:rPr lang="es-ES" sz="3200" err="1" smtClean="0"/>
              <a:t>differential</a:t>
            </a:r>
            <a:r>
              <a:rPr lang="es-ES" sz="3200" smtClean="0"/>
              <a:t> </a:t>
            </a:r>
            <a:r>
              <a:rPr lang="es-ES" sz="3200" err="1" smtClean="0"/>
              <a:t>or</a:t>
            </a:r>
            <a:r>
              <a:rPr lang="es-ES" sz="3200" smtClean="0"/>
              <a:t> </a:t>
            </a:r>
            <a:r>
              <a:rPr lang="es-ES" sz="3200" err="1" smtClean="0"/>
              <a:t>discrete</a:t>
            </a:r>
            <a:r>
              <a:rPr lang="es-ES" sz="3200" smtClean="0"/>
              <a:t> </a:t>
            </a:r>
            <a:r>
              <a:rPr lang="es-ES" sz="3200" err="1" smtClean="0"/>
              <a:t>difference</a:t>
            </a:r>
            <a:r>
              <a:rPr lang="es-ES" sz="3200" smtClean="0"/>
              <a:t> </a:t>
            </a:r>
            <a:r>
              <a:rPr lang="es-ES" sz="3200" err="1" smtClean="0"/>
              <a:t>equations</a:t>
            </a:r>
            <a:endParaRPr lang="es-E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20417" y="1932938"/>
            <a:ext cx="760852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</a:t>
            </a:r>
            <a:r>
              <a:rPr lang="es-ES" smtClean="0"/>
              <a:t>h</a:t>
            </a:r>
            <a:r>
              <a:rPr lang="en-US" smtClean="0"/>
              <a:t>e use of numerical approximation to describe the reactions over the time is a further step.</a:t>
            </a:r>
          </a:p>
          <a:p>
            <a:endParaRPr lang="en-US"/>
          </a:p>
          <a:p>
            <a:r>
              <a:rPr lang="en-US" smtClean="0"/>
              <a:t>Here we can use a a big number of molecules, however one of the disadvantages of this approach is that concentrations could be o small that can not be represented by floating point numbers. </a:t>
            </a:r>
            <a:endParaRPr lang="en-US"/>
          </a:p>
        </p:txBody>
      </p:sp>
      <p:pic>
        <p:nvPicPr>
          <p:cNvPr id="7" name="Imagen 6" descr="Screen Shot 2017-10-26 at 8.5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32" y="4222691"/>
            <a:ext cx="2057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14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Metadynamics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3111" y="2077155"/>
            <a:ext cx="74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 improves the equation model approach because it assumes that the number of species and therefore the number of equations may change over the time.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6978" y="3081867"/>
            <a:ext cx="746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Differential equation system is changed by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adding and/or removing equations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3111" y="3848671"/>
            <a:ext cx="720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combines </a:t>
            </a:r>
            <a:r>
              <a:rPr lang="en-US" dirty="0" smtClean="0"/>
              <a:t>the speed of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differential equation </a:t>
            </a:r>
            <a:r>
              <a:rPr lang="en-US" dirty="0" smtClean="0"/>
              <a:t>with the physical accuracy of a stochastic molecular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collision simulation</a:t>
            </a:r>
            <a:r>
              <a:rPr lang="en-US" dirty="0" smtClean="0">
                <a:solidFill>
                  <a:schemeClr val="accent1"/>
                </a:solidFill>
              </a:rPr>
              <a:t>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11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of reactor algorithms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47823"/>
              </p:ext>
            </p:extLst>
          </p:nvPr>
        </p:nvGraphicFramePr>
        <p:xfrm>
          <a:off x="1076325" y="1563273"/>
          <a:ext cx="6991350" cy="47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450"/>
                <a:gridCol w="2330450"/>
                <a:gridCol w="2330450"/>
              </a:tblGrid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Entities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Formalism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Interaction</a:t>
                      </a:r>
                      <a:endParaRPr lang="en-US"/>
                    </a:p>
                  </a:txBody>
                  <a:tcPr/>
                </a:tc>
              </a:tr>
              <a:tr h="717055">
                <a:tc>
                  <a:txBody>
                    <a:bodyPr/>
                    <a:lstStyle/>
                    <a:p>
                      <a:r>
                        <a:rPr lang="en-US" smtClean="0"/>
                        <a:t>Individual</a:t>
                      </a:r>
                      <a:r>
                        <a:rPr lang="en-US" baseline="0" smtClean="0"/>
                        <a:t> molecules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Stochastic molecular collisions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Collision and rule-based</a:t>
                      </a:r>
                      <a:r>
                        <a:rPr lang="en-US" baseline="0" smtClean="0"/>
                        <a:t> reactions</a:t>
                      </a:r>
                      <a:endParaRPr lang="en-US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Molecular species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Stochastic simulation of chemical reactions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Possible reaction channels</a:t>
                      </a:r>
                      <a:endParaRPr lang="en-US" dirty="0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Molecular</a:t>
                      </a:r>
                      <a:r>
                        <a:rPr lang="en-US" baseline="0" smtClean="0"/>
                        <a:t> species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Concentration/rate differential equations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Coupling between equations</a:t>
                      </a:r>
                      <a:endParaRPr lang="en-US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Dominant molecular species and background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Meta-dynamics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Coupling between equations and random changes</a:t>
                      </a:r>
                      <a:endParaRPr lang="en-US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Dominant molecular species and single molecules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Explicit simulation of molecules and ODE of dominant species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Coupling between equations and collision-based reactions of small number of molecules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489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Measuring time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3111" y="2077155"/>
            <a:ext cx="7495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step on algorithm </a:t>
            </a:r>
            <a:r>
              <a:rPr lang="en-US" i="1" dirty="0" smtClean="0"/>
              <a:t>A</a:t>
            </a:r>
            <a:r>
              <a:rPr lang="en-US" dirty="0" smtClean="0"/>
              <a:t>, can be interpreted as a collision of two (or more</a:t>
            </a:r>
            <a:r>
              <a:rPr lang="en-US" dirty="0"/>
              <a:t>)</a:t>
            </a:r>
            <a:r>
              <a:rPr lang="en-US" dirty="0" smtClean="0"/>
              <a:t> molecules.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Simulated time is :</a:t>
            </a:r>
          </a:p>
          <a:p>
            <a:pPr lvl="1"/>
            <a:r>
              <a:rPr lang="en-US" i="1" dirty="0" smtClean="0"/>
              <a:t># collisions / reactor size</a:t>
            </a:r>
            <a:endParaRPr lang="en-US" i="1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One generation consists of M collisions.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0628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Pattern</a:t>
            </a:r>
            <a:r>
              <a:rPr lang="es-ES" smtClean="0"/>
              <a:t> </a:t>
            </a:r>
            <a:r>
              <a:rPr lang="es-ES" err="1" smtClean="0"/>
              <a:t>Matching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3111" y="2077155"/>
            <a:ext cx="74958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Look for pattern matching is a central topic for DNA computing.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the Tierra platform a pattern is given to follow instruction pointer into the program to be executed.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Accuracy of match </a:t>
            </a:r>
            <a:r>
              <a:rPr lang="en-US" dirty="0" smtClean="0"/>
              <a:t>can be used to calculate the probability of reaction or rate constants.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Hamming distance</a:t>
            </a:r>
            <a:r>
              <a:rPr lang="en-US" dirty="0" smtClean="0"/>
              <a:t> can be used to measure the distance for binary strings.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Hamming dista</a:t>
            </a:r>
            <a:r>
              <a:rPr lang="en-US" dirty="0" smtClean="0"/>
              <a:t>nce is the number of bits that differ between the two binary strings with fixed length.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String edit distance</a:t>
            </a:r>
            <a:r>
              <a:rPr lang="en-US" dirty="0" smtClean="0"/>
              <a:t> is used on an variable string length.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9067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Spatial</a:t>
            </a:r>
            <a:r>
              <a:rPr lang="es-ES" smtClean="0"/>
              <a:t> </a:t>
            </a:r>
            <a:r>
              <a:rPr lang="es-ES" err="1" smtClean="0"/>
              <a:t>Topology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3111" y="2077155"/>
            <a:ext cx="749582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a reactor with topology, the reaction probability depends on the neighborhood of a molecule S</a:t>
            </a:r>
            <a:r>
              <a:rPr lang="en-US" sz="1600" baseline="-25000" dirty="0" smtClean="0"/>
              <a:t>i 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The topology/spatial metric has some influence on the selection of reactants by the algorithm A.</a:t>
            </a:r>
          </a:p>
          <a:p>
            <a:endParaRPr lang="en-US" dirty="0"/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 rotWithShape="1">
          <a:blip r:embed="rId2"/>
          <a:srcRect l="1355" t="14632" r="19492"/>
          <a:stretch/>
        </p:blipFill>
        <p:spPr>
          <a:xfrm>
            <a:off x="1851825" y="3341504"/>
            <a:ext cx="2130012" cy="2470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78195" y="3202014"/>
            <a:ext cx="2610750" cy="25732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5131" y="5864469"/>
            <a:ext cx="12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Well-stirred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12829" y="5864469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Reactor </a:t>
            </a:r>
            <a:r>
              <a:rPr lang="en-US" smtClean="0"/>
              <a:t>with topology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8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3672000" y="249384"/>
            <a:ext cx="1800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733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048459" y="263239"/>
            <a:ext cx="10470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600">
                <a:latin typeface="Baskerville Old Face" panose="02020602080505020303" pitchFamily="18" charset="0"/>
              </a:rPr>
              <a:t>“</a:t>
            </a:r>
            <a:endParaRPr lang="es-ES" sz="16600">
              <a:latin typeface="Baskerville Old Face" panose="02020602080505020303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006437" y="2693035"/>
            <a:ext cx="4779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The field of Artificial Life is now firmly established in the scientific world. One of the original goals of the </a:t>
            </a:r>
            <a:r>
              <a:rPr lang="en-US" sz="2400" i="1" err="1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Alife</a:t>
            </a:r>
            <a:r>
              <a:rPr lang="en-US" sz="2400" i="1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 field, the understanding of emergence of life on Earth.</a:t>
            </a:r>
            <a:endParaRPr lang="en-US" sz="2400" i="1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587678" y="4840767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Banzhaf Wolfgang</a:t>
            </a:r>
            <a:endParaRPr lang="es-E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4" y="2477425"/>
            <a:ext cx="2238593" cy="297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84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Limited</a:t>
            </a:r>
            <a:r>
              <a:rPr lang="es-ES" smtClean="0"/>
              <a:t> </a:t>
            </a:r>
            <a:r>
              <a:rPr lang="es-ES" err="1" smtClean="0"/>
              <a:t>Resources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3111" y="2077155"/>
            <a:ext cx="74958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limited resources often determine which models can be possibly simulated and examined and which not.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</a:t>
            </a:r>
            <a:r>
              <a:rPr lang="en-US" b="1" i="1" dirty="0" smtClean="0"/>
              <a:t>&lt;n&gt; </a:t>
            </a:r>
            <a:r>
              <a:rPr lang="en-US" dirty="0" smtClean="0"/>
              <a:t>is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mean value of particles participating in each reaction</a:t>
            </a:r>
            <a:r>
              <a:rPr lang="en-US" dirty="0" smtClean="0"/>
              <a:t> </a:t>
            </a:r>
            <a:r>
              <a:rPr lang="en-US" b="1" i="1" dirty="0" smtClean="0"/>
              <a:t>r</a:t>
            </a:r>
            <a:r>
              <a:rPr lang="en-US" dirty="0" smtClean="0"/>
              <a:t> in </a:t>
            </a:r>
            <a:r>
              <a:rPr lang="en-US" b="1" i="1" dirty="0" smtClean="0"/>
              <a:t>R</a:t>
            </a:r>
            <a:r>
              <a:rPr lang="en-US" dirty="0" smtClean="0"/>
              <a:t> a reaction requires: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O(&lt;n&gt;) </a:t>
            </a:r>
            <a:r>
              <a:rPr lang="en-US" dirty="0" smtClean="0"/>
              <a:t>draw-operations.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O(R)</a:t>
            </a:r>
            <a:r>
              <a:rPr lang="en-US" dirty="0" smtClean="0"/>
              <a:t> lockups in the reaction rule set </a:t>
            </a:r>
            <a:r>
              <a:rPr lang="en-US" i="1" dirty="0" smtClean="0"/>
              <a:t>R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So, we estimate a cost </a:t>
            </a:r>
            <a:r>
              <a:rPr lang="en-US" b="1" i="1" dirty="0" smtClean="0"/>
              <a:t>O(&lt;n&gt;)+O( R) </a:t>
            </a:r>
            <a:r>
              <a:rPr lang="en-US" dirty="0" smtClean="0"/>
              <a:t>for each reaction and it ca be approximated to </a:t>
            </a:r>
            <a:r>
              <a:rPr lang="en-US" i="1" dirty="0" smtClean="0"/>
              <a:t>O(R)</a:t>
            </a:r>
            <a:r>
              <a:rPr lang="en-US" dirty="0" smtClean="0"/>
              <a:t>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 full update requires: </a:t>
            </a:r>
            <a:r>
              <a:rPr lang="en-US" b="1" i="1" dirty="0" smtClean="0"/>
              <a:t>O(R.M) </a:t>
            </a:r>
            <a:r>
              <a:rPr lang="en-US" dirty="0" smtClean="0"/>
              <a:t>operations.</a:t>
            </a:r>
            <a:endParaRPr lang="en-US" b="1" i="1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ODE equations we requires N different equations. Assuming an integration step size h, we will get </a:t>
            </a:r>
            <a:r>
              <a:rPr lang="en-US" b="1" i="1" dirty="0" smtClean="0"/>
              <a:t>O(1/h * N * &lt;n&gt;) </a:t>
            </a:r>
            <a:r>
              <a:rPr lang="en-US" dirty="0" smtClean="0"/>
              <a:t>function evaluations.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36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Summary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3111" y="2077155"/>
            <a:ext cx="749582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discussed general principles of chemistry and how chemical reactions can be modeled mathematically and simulated in a computer.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We have seen  how complex chemical reactions networks can be formed from simple reactions.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We have discussed a number of frequently used terms and techniques in AC.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894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3"/>
          <p:cNvSpPr txBox="1"/>
          <p:nvPr/>
        </p:nvSpPr>
        <p:spPr>
          <a:xfrm>
            <a:off x="0" y="135615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smtClean="0">
                <a:solidFill>
                  <a:schemeClr val="tx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Which of the objects are stable?</a:t>
            </a:r>
            <a:endParaRPr lang="en-US" sz="3600" i="1">
              <a:solidFill>
                <a:schemeClr val="tx1">
                  <a:lumMod val="10000"/>
                  <a:lumOff val="9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050" name="Picture 2" descr="D:\weeper capuchin (Cebus versicolor) 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2"/>
          <a:stretch/>
        </p:blipFill>
        <p:spPr bwMode="auto">
          <a:xfrm>
            <a:off x="1406181" y="2438400"/>
            <a:ext cx="6667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1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196" y="2238578"/>
            <a:ext cx="3395284" cy="3402001"/>
            <a:chOff x="446523" y="2280142"/>
            <a:chExt cx="3395284" cy="3402001"/>
          </a:xfrm>
        </p:grpSpPr>
        <p:sp>
          <p:nvSpPr>
            <p:cNvPr id="6" name="894 Rectángulo"/>
            <p:cNvSpPr/>
            <p:nvPr/>
          </p:nvSpPr>
          <p:spPr>
            <a:xfrm>
              <a:off x="446523" y="5050315"/>
              <a:ext cx="3386909" cy="631828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7" name="893 Rectángulo"/>
            <p:cNvSpPr/>
            <p:nvPr/>
          </p:nvSpPr>
          <p:spPr>
            <a:xfrm>
              <a:off x="453289" y="4386314"/>
              <a:ext cx="3380143" cy="662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" name="19 Rectángulo"/>
            <p:cNvSpPr/>
            <p:nvPr/>
          </p:nvSpPr>
          <p:spPr>
            <a:xfrm>
              <a:off x="446523" y="3431201"/>
              <a:ext cx="3386909" cy="9504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9" name="1012 Conector recto"/>
            <p:cNvCxnSpPr/>
            <p:nvPr/>
          </p:nvCxnSpPr>
          <p:spPr>
            <a:xfrm>
              <a:off x="454207" y="3425916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1013 Conector recto"/>
            <p:cNvCxnSpPr/>
            <p:nvPr/>
          </p:nvCxnSpPr>
          <p:spPr>
            <a:xfrm>
              <a:off x="446523" y="4385308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1014 Conector recto"/>
            <p:cNvCxnSpPr/>
            <p:nvPr/>
          </p:nvCxnSpPr>
          <p:spPr>
            <a:xfrm>
              <a:off x="446523" y="5050314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015 Conector recto"/>
            <p:cNvCxnSpPr/>
            <p:nvPr/>
          </p:nvCxnSpPr>
          <p:spPr>
            <a:xfrm rot="-60000" flipV="1">
              <a:off x="881063" y="4156181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016 Conector recto"/>
            <p:cNvCxnSpPr/>
            <p:nvPr/>
          </p:nvCxnSpPr>
          <p:spPr>
            <a:xfrm rot="60000">
              <a:off x="1144181" y="4155939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017 Conector recto"/>
            <p:cNvCxnSpPr/>
            <p:nvPr/>
          </p:nvCxnSpPr>
          <p:spPr>
            <a:xfrm>
              <a:off x="1155515" y="4163605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018 Conector recto"/>
            <p:cNvCxnSpPr/>
            <p:nvPr/>
          </p:nvCxnSpPr>
          <p:spPr>
            <a:xfrm flipV="1">
              <a:off x="1076833" y="4171061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1019 Elipse"/>
            <p:cNvSpPr/>
            <p:nvPr/>
          </p:nvSpPr>
          <p:spPr>
            <a:xfrm>
              <a:off x="1696300" y="2383269"/>
              <a:ext cx="864000" cy="864000"/>
            </a:xfrm>
            <a:prstGeom prst="ellipse">
              <a:avLst/>
            </a:prstGeom>
            <a:solidFill>
              <a:srgbClr val="FFDEB5"/>
            </a:solidFill>
            <a:ln w="444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grpSp>
          <p:nvGrpSpPr>
            <p:cNvPr id="17" name="1020 Grupo"/>
            <p:cNvGrpSpPr/>
            <p:nvPr/>
          </p:nvGrpSpPr>
          <p:grpSpPr>
            <a:xfrm>
              <a:off x="1862163" y="3582080"/>
              <a:ext cx="540754" cy="540000"/>
              <a:chOff x="3251336" y="2570698"/>
              <a:chExt cx="540754" cy="540000"/>
            </a:xfrm>
          </p:grpSpPr>
          <p:sp>
            <p:nvSpPr>
              <p:cNvPr id="18" name="1021 Forma libre"/>
              <p:cNvSpPr/>
              <p:nvPr/>
            </p:nvSpPr>
            <p:spPr>
              <a:xfrm>
                <a:off x="3251336" y="2570698"/>
                <a:ext cx="540754" cy="540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" name="1022 Conector recto"/>
              <p:cNvCxnSpPr>
                <a:stCxn id="27" idx="4"/>
                <a:endCxn id="21" idx="4"/>
              </p:cNvCxnSpPr>
              <p:nvPr/>
            </p:nvCxnSpPr>
            <p:spPr>
              <a:xfrm flipV="1">
                <a:off x="3402710" y="2725148"/>
                <a:ext cx="170058" cy="1625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1023 Elipse"/>
              <p:cNvSpPr/>
              <p:nvPr/>
            </p:nvSpPr>
            <p:spPr>
              <a:xfrm rot="9180000">
                <a:off x="3417075" y="2621500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1" name="1024 Elipse"/>
              <p:cNvSpPr/>
              <p:nvPr/>
            </p:nvSpPr>
            <p:spPr>
              <a:xfrm rot="1483009">
                <a:off x="3559343" y="2622095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2" name="1025 Elipse"/>
              <p:cNvSpPr/>
              <p:nvPr/>
            </p:nvSpPr>
            <p:spPr>
              <a:xfrm rot="4020000">
                <a:off x="3656107" y="2721634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3" name="1038 Elipse"/>
              <p:cNvSpPr/>
              <p:nvPr/>
            </p:nvSpPr>
            <p:spPr>
              <a:xfrm rot="6992428">
                <a:off x="3653775" y="2858557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4" name="1039 Elipse"/>
              <p:cNvSpPr/>
              <p:nvPr/>
            </p:nvSpPr>
            <p:spPr>
              <a:xfrm rot="9120000">
                <a:off x="3560017" y="2958238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5" name="1040 Elipse"/>
              <p:cNvSpPr/>
              <p:nvPr/>
            </p:nvSpPr>
            <p:spPr>
              <a:xfrm rot="6600000">
                <a:off x="3320810" y="2720499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6" name="1042 Elipse"/>
              <p:cNvSpPr/>
              <p:nvPr/>
            </p:nvSpPr>
            <p:spPr>
              <a:xfrm rot="11940000">
                <a:off x="3417074" y="2961391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7" name="1048 Elipse"/>
              <p:cNvSpPr/>
              <p:nvPr/>
            </p:nvSpPr>
            <p:spPr>
              <a:xfrm rot="14520000">
                <a:off x="3319027" y="2859026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28" name="1053 Conector recto"/>
              <p:cNvCxnSpPr>
                <a:stCxn id="27" idx="4"/>
                <a:endCxn id="22" idx="4"/>
              </p:cNvCxnSpPr>
              <p:nvPr/>
            </p:nvCxnSpPr>
            <p:spPr>
              <a:xfrm flipV="1">
                <a:off x="3402710" y="2796733"/>
                <a:ext cx="239694" cy="9094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1054 Conector recto"/>
              <p:cNvCxnSpPr>
                <a:stCxn id="27" idx="4"/>
                <a:endCxn id="23" idx="4"/>
              </p:cNvCxnSpPr>
              <p:nvPr/>
            </p:nvCxnSpPr>
            <p:spPr>
              <a:xfrm>
                <a:off x="3402710" y="2887675"/>
                <a:ext cx="238760" cy="75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1055 Conector recto"/>
              <p:cNvCxnSpPr>
                <a:stCxn id="27" idx="4"/>
                <a:endCxn id="24" idx="4"/>
              </p:cNvCxnSpPr>
              <p:nvPr/>
            </p:nvCxnSpPr>
            <p:spPr>
              <a:xfrm>
                <a:off x="3402710" y="2887675"/>
                <a:ext cx="167960" cy="768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1056 Conector recto"/>
              <p:cNvCxnSpPr>
                <a:stCxn id="27" idx="4"/>
                <a:endCxn id="26" idx="4"/>
              </p:cNvCxnSpPr>
              <p:nvPr/>
            </p:nvCxnSpPr>
            <p:spPr>
              <a:xfrm>
                <a:off x="3402710" y="2887675"/>
                <a:ext cx="67949" cy="7665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1057 Conector recto"/>
              <p:cNvCxnSpPr>
                <a:stCxn id="25" idx="0"/>
                <a:endCxn id="27" idx="4"/>
              </p:cNvCxnSpPr>
              <p:nvPr/>
            </p:nvCxnSpPr>
            <p:spPr>
              <a:xfrm flipH="1">
                <a:off x="3402710" y="2792968"/>
                <a:ext cx="4847" cy="947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1058 Conector recto"/>
              <p:cNvCxnSpPr>
                <a:stCxn id="27" idx="4"/>
                <a:endCxn id="20" idx="0"/>
              </p:cNvCxnSpPr>
              <p:nvPr/>
            </p:nvCxnSpPr>
            <p:spPr>
              <a:xfrm flipV="1">
                <a:off x="3402710" y="2723614"/>
                <a:ext cx="74884" cy="16406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1059 Conector recto"/>
              <p:cNvCxnSpPr>
                <a:stCxn id="26" idx="4"/>
                <a:endCxn id="20" idx="0"/>
              </p:cNvCxnSpPr>
              <p:nvPr/>
            </p:nvCxnSpPr>
            <p:spPr>
              <a:xfrm flipV="1">
                <a:off x="3470659" y="2723614"/>
                <a:ext cx="6935" cy="2407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1060 Conector recto"/>
              <p:cNvCxnSpPr>
                <a:stCxn id="26" idx="4"/>
                <a:endCxn id="21" idx="4"/>
              </p:cNvCxnSpPr>
              <p:nvPr/>
            </p:nvCxnSpPr>
            <p:spPr>
              <a:xfrm flipV="1">
                <a:off x="3470659" y="2725148"/>
                <a:ext cx="102109" cy="2391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1061 Conector recto"/>
              <p:cNvCxnSpPr>
                <a:stCxn id="26" idx="4"/>
                <a:endCxn id="22" idx="4"/>
              </p:cNvCxnSpPr>
              <p:nvPr/>
            </p:nvCxnSpPr>
            <p:spPr>
              <a:xfrm flipV="1">
                <a:off x="3470659" y="2796733"/>
                <a:ext cx="171745" cy="1676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1062 Conector recto"/>
              <p:cNvCxnSpPr>
                <a:stCxn id="26" idx="4"/>
                <a:endCxn id="23" idx="4"/>
              </p:cNvCxnSpPr>
              <p:nvPr/>
            </p:nvCxnSpPr>
            <p:spPr>
              <a:xfrm flipV="1">
                <a:off x="3470659" y="2888428"/>
                <a:ext cx="170811" cy="75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1063 Conector recto"/>
              <p:cNvCxnSpPr>
                <a:stCxn id="26" idx="4"/>
                <a:endCxn id="24" idx="4"/>
              </p:cNvCxnSpPr>
              <p:nvPr/>
            </p:nvCxnSpPr>
            <p:spPr>
              <a:xfrm>
                <a:off x="3470659" y="2964333"/>
                <a:ext cx="100011" cy="2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1064 Conector recto"/>
              <p:cNvCxnSpPr>
                <a:stCxn id="24" idx="4"/>
                <a:endCxn id="25" idx="0"/>
              </p:cNvCxnSpPr>
              <p:nvPr/>
            </p:nvCxnSpPr>
            <p:spPr>
              <a:xfrm flipH="1" flipV="1">
                <a:off x="3407557" y="2792968"/>
                <a:ext cx="163113" cy="1715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1065 Conector recto"/>
              <p:cNvCxnSpPr>
                <a:stCxn id="24" idx="4"/>
                <a:endCxn id="20" idx="0"/>
              </p:cNvCxnSpPr>
              <p:nvPr/>
            </p:nvCxnSpPr>
            <p:spPr>
              <a:xfrm flipH="1" flipV="1">
                <a:off x="3477594" y="2723614"/>
                <a:ext cx="93076" cy="24094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1066 Conector recto"/>
              <p:cNvCxnSpPr>
                <a:stCxn id="24" idx="4"/>
                <a:endCxn id="21" idx="4"/>
              </p:cNvCxnSpPr>
              <p:nvPr/>
            </p:nvCxnSpPr>
            <p:spPr>
              <a:xfrm flipV="1">
                <a:off x="3570670" y="2725148"/>
                <a:ext cx="2098" cy="239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1067 Conector recto"/>
              <p:cNvCxnSpPr>
                <a:stCxn id="24" idx="4"/>
                <a:endCxn id="22" idx="4"/>
              </p:cNvCxnSpPr>
              <p:nvPr/>
            </p:nvCxnSpPr>
            <p:spPr>
              <a:xfrm flipV="1">
                <a:off x="3570670" y="2796733"/>
                <a:ext cx="71734" cy="1678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1068 Conector recto"/>
              <p:cNvCxnSpPr>
                <a:stCxn id="24" idx="4"/>
                <a:endCxn id="23" idx="4"/>
              </p:cNvCxnSpPr>
              <p:nvPr/>
            </p:nvCxnSpPr>
            <p:spPr>
              <a:xfrm flipV="1">
                <a:off x="3570670" y="2888428"/>
                <a:ext cx="70800" cy="7613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1069 Conector recto"/>
              <p:cNvCxnSpPr>
                <a:stCxn id="23" idx="4"/>
                <a:endCxn id="25" idx="0"/>
              </p:cNvCxnSpPr>
              <p:nvPr/>
            </p:nvCxnSpPr>
            <p:spPr>
              <a:xfrm flipH="1" flipV="1">
                <a:off x="3407557" y="2792968"/>
                <a:ext cx="233913" cy="954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1070 Conector recto"/>
              <p:cNvCxnSpPr>
                <a:stCxn id="23" idx="4"/>
                <a:endCxn id="20" idx="0"/>
              </p:cNvCxnSpPr>
              <p:nvPr/>
            </p:nvCxnSpPr>
            <p:spPr>
              <a:xfrm flipH="1" flipV="1">
                <a:off x="3477594" y="2723614"/>
                <a:ext cx="163876" cy="16481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1071 Conector recto"/>
              <p:cNvCxnSpPr>
                <a:stCxn id="23" idx="4"/>
                <a:endCxn id="21" idx="4"/>
              </p:cNvCxnSpPr>
              <p:nvPr/>
            </p:nvCxnSpPr>
            <p:spPr>
              <a:xfrm flipH="1" flipV="1">
                <a:off x="3572768" y="2725148"/>
                <a:ext cx="68702" cy="1632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1072 Conector recto"/>
              <p:cNvCxnSpPr>
                <a:stCxn id="23" idx="4"/>
                <a:endCxn id="22" idx="4"/>
              </p:cNvCxnSpPr>
              <p:nvPr/>
            </p:nvCxnSpPr>
            <p:spPr>
              <a:xfrm flipV="1">
                <a:off x="3641470" y="2796733"/>
                <a:ext cx="934" cy="9169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1073 Conector recto"/>
              <p:cNvCxnSpPr>
                <a:stCxn id="22" idx="4"/>
                <a:endCxn id="25" idx="0"/>
              </p:cNvCxnSpPr>
              <p:nvPr/>
            </p:nvCxnSpPr>
            <p:spPr>
              <a:xfrm flipH="1" flipV="1">
                <a:off x="3407557" y="2792968"/>
                <a:ext cx="234847" cy="376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1074 Conector recto"/>
              <p:cNvCxnSpPr>
                <a:stCxn id="22" idx="4"/>
                <a:endCxn id="20" idx="0"/>
              </p:cNvCxnSpPr>
              <p:nvPr/>
            </p:nvCxnSpPr>
            <p:spPr>
              <a:xfrm flipH="1" flipV="1">
                <a:off x="3477594" y="2723614"/>
                <a:ext cx="164810" cy="731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1075 Conector recto"/>
              <p:cNvCxnSpPr>
                <a:stCxn id="22" idx="4"/>
                <a:endCxn id="21" idx="4"/>
              </p:cNvCxnSpPr>
              <p:nvPr/>
            </p:nvCxnSpPr>
            <p:spPr>
              <a:xfrm flipH="1" flipV="1">
                <a:off x="3572768" y="2725148"/>
                <a:ext cx="69636" cy="715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1076 Conector recto"/>
              <p:cNvCxnSpPr>
                <a:stCxn id="21" idx="4"/>
                <a:endCxn id="25" idx="0"/>
              </p:cNvCxnSpPr>
              <p:nvPr/>
            </p:nvCxnSpPr>
            <p:spPr>
              <a:xfrm flipH="1">
                <a:off x="3407557" y="2725148"/>
                <a:ext cx="165211" cy="6782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1077 Conector recto"/>
              <p:cNvCxnSpPr>
                <a:stCxn id="21" idx="4"/>
                <a:endCxn id="20" idx="0"/>
              </p:cNvCxnSpPr>
              <p:nvPr/>
            </p:nvCxnSpPr>
            <p:spPr>
              <a:xfrm flipH="1" flipV="1">
                <a:off x="3477594" y="2723614"/>
                <a:ext cx="95174" cy="153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1078 Conector recto"/>
              <p:cNvCxnSpPr>
                <a:stCxn id="20" idx="0"/>
                <a:endCxn id="25" idx="0"/>
              </p:cNvCxnSpPr>
              <p:nvPr/>
            </p:nvCxnSpPr>
            <p:spPr>
              <a:xfrm flipH="1">
                <a:off x="3407557" y="2723614"/>
                <a:ext cx="70037" cy="693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1079 Grupo"/>
            <p:cNvGrpSpPr/>
            <p:nvPr/>
          </p:nvGrpSpPr>
          <p:grpSpPr>
            <a:xfrm>
              <a:off x="878571" y="3585468"/>
              <a:ext cx="540754" cy="540000"/>
              <a:chOff x="3251336" y="2570698"/>
              <a:chExt cx="540754" cy="540000"/>
            </a:xfrm>
          </p:grpSpPr>
          <p:sp>
            <p:nvSpPr>
              <p:cNvPr id="55" name="1080 Forma libre"/>
              <p:cNvSpPr/>
              <p:nvPr/>
            </p:nvSpPr>
            <p:spPr>
              <a:xfrm>
                <a:off x="3251336" y="2570698"/>
                <a:ext cx="540754" cy="540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rgbClr val="CCD4E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56" name="1081 Conector recto"/>
              <p:cNvCxnSpPr>
                <a:stCxn id="64" idx="4"/>
                <a:endCxn id="58" idx="4"/>
              </p:cNvCxnSpPr>
              <p:nvPr/>
            </p:nvCxnSpPr>
            <p:spPr>
              <a:xfrm flipV="1">
                <a:off x="3402710" y="2725148"/>
                <a:ext cx="170058" cy="1625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1082 Elipse"/>
              <p:cNvSpPr/>
              <p:nvPr/>
            </p:nvSpPr>
            <p:spPr>
              <a:xfrm rot="9180000">
                <a:off x="3417075" y="2621500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8" name="1083 Elipse"/>
              <p:cNvSpPr/>
              <p:nvPr/>
            </p:nvSpPr>
            <p:spPr>
              <a:xfrm rot="1483009">
                <a:off x="3559343" y="2622095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9" name="1084 Elipse"/>
              <p:cNvSpPr/>
              <p:nvPr/>
            </p:nvSpPr>
            <p:spPr>
              <a:xfrm rot="4020000">
                <a:off x="3656107" y="2721634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0" name="1085 Elipse"/>
              <p:cNvSpPr/>
              <p:nvPr/>
            </p:nvSpPr>
            <p:spPr>
              <a:xfrm rot="6992428">
                <a:off x="3653775" y="2858557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1" name="1086 Elipse"/>
              <p:cNvSpPr/>
              <p:nvPr/>
            </p:nvSpPr>
            <p:spPr>
              <a:xfrm rot="9120000">
                <a:off x="3560017" y="2958238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2" name="1087 Elipse"/>
              <p:cNvSpPr/>
              <p:nvPr/>
            </p:nvSpPr>
            <p:spPr>
              <a:xfrm rot="6600000">
                <a:off x="3320810" y="2720499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3" name="1088 Elipse"/>
              <p:cNvSpPr/>
              <p:nvPr/>
            </p:nvSpPr>
            <p:spPr>
              <a:xfrm rot="11940000">
                <a:off x="3417074" y="2961391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4" name="1089 Elipse"/>
              <p:cNvSpPr/>
              <p:nvPr/>
            </p:nvSpPr>
            <p:spPr>
              <a:xfrm rot="14520000">
                <a:off x="3319027" y="2859026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65" name="1090 Conector recto"/>
              <p:cNvCxnSpPr>
                <a:stCxn id="64" idx="4"/>
                <a:endCxn id="59" idx="4"/>
              </p:cNvCxnSpPr>
              <p:nvPr/>
            </p:nvCxnSpPr>
            <p:spPr>
              <a:xfrm flipV="1">
                <a:off x="3402710" y="2796733"/>
                <a:ext cx="239694" cy="9094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1091 Conector recto"/>
              <p:cNvCxnSpPr>
                <a:stCxn id="64" idx="4"/>
                <a:endCxn id="60" idx="4"/>
              </p:cNvCxnSpPr>
              <p:nvPr/>
            </p:nvCxnSpPr>
            <p:spPr>
              <a:xfrm>
                <a:off x="3402710" y="2887675"/>
                <a:ext cx="238760" cy="75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1092 Conector recto"/>
              <p:cNvCxnSpPr>
                <a:stCxn id="64" idx="4"/>
                <a:endCxn id="61" idx="4"/>
              </p:cNvCxnSpPr>
              <p:nvPr/>
            </p:nvCxnSpPr>
            <p:spPr>
              <a:xfrm>
                <a:off x="3402710" y="2887675"/>
                <a:ext cx="167960" cy="768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1093 Conector recto"/>
              <p:cNvCxnSpPr>
                <a:stCxn id="64" idx="4"/>
                <a:endCxn id="63" idx="4"/>
              </p:cNvCxnSpPr>
              <p:nvPr/>
            </p:nvCxnSpPr>
            <p:spPr>
              <a:xfrm>
                <a:off x="3402710" y="2887675"/>
                <a:ext cx="67949" cy="7665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1094 Conector recto"/>
              <p:cNvCxnSpPr>
                <a:stCxn id="62" idx="0"/>
                <a:endCxn id="64" idx="4"/>
              </p:cNvCxnSpPr>
              <p:nvPr/>
            </p:nvCxnSpPr>
            <p:spPr>
              <a:xfrm flipH="1">
                <a:off x="3402710" y="2792968"/>
                <a:ext cx="4847" cy="947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1095 Conector recto"/>
              <p:cNvCxnSpPr>
                <a:stCxn id="64" idx="4"/>
                <a:endCxn id="57" idx="0"/>
              </p:cNvCxnSpPr>
              <p:nvPr/>
            </p:nvCxnSpPr>
            <p:spPr>
              <a:xfrm flipV="1">
                <a:off x="3402710" y="2723614"/>
                <a:ext cx="74884" cy="16406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1096 Conector recto"/>
              <p:cNvCxnSpPr>
                <a:stCxn id="63" idx="4"/>
                <a:endCxn id="57" idx="0"/>
              </p:cNvCxnSpPr>
              <p:nvPr/>
            </p:nvCxnSpPr>
            <p:spPr>
              <a:xfrm flipV="1">
                <a:off x="3470659" y="2723614"/>
                <a:ext cx="6935" cy="2407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1097 Conector recto"/>
              <p:cNvCxnSpPr>
                <a:stCxn id="63" idx="4"/>
                <a:endCxn id="58" idx="4"/>
              </p:cNvCxnSpPr>
              <p:nvPr/>
            </p:nvCxnSpPr>
            <p:spPr>
              <a:xfrm flipV="1">
                <a:off x="3470659" y="2725148"/>
                <a:ext cx="102109" cy="2391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1098 Conector recto"/>
              <p:cNvCxnSpPr>
                <a:stCxn id="63" idx="4"/>
                <a:endCxn id="59" idx="4"/>
              </p:cNvCxnSpPr>
              <p:nvPr/>
            </p:nvCxnSpPr>
            <p:spPr>
              <a:xfrm flipV="1">
                <a:off x="3470659" y="2796733"/>
                <a:ext cx="171745" cy="1676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1099 Conector recto"/>
              <p:cNvCxnSpPr>
                <a:stCxn id="63" idx="4"/>
                <a:endCxn id="60" idx="4"/>
              </p:cNvCxnSpPr>
              <p:nvPr/>
            </p:nvCxnSpPr>
            <p:spPr>
              <a:xfrm flipV="1">
                <a:off x="3470659" y="2888428"/>
                <a:ext cx="170811" cy="75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1100 Conector recto"/>
              <p:cNvCxnSpPr>
                <a:stCxn id="63" idx="4"/>
                <a:endCxn id="61" idx="4"/>
              </p:cNvCxnSpPr>
              <p:nvPr/>
            </p:nvCxnSpPr>
            <p:spPr>
              <a:xfrm>
                <a:off x="3470659" y="2964333"/>
                <a:ext cx="100011" cy="2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1101 Conector recto"/>
              <p:cNvCxnSpPr>
                <a:stCxn id="61" idx="4"/>
                <a:endCxn id="62" idx="0"/>
              </p:cNvCxnSpPr>
              <p:nvPr/>
            </p:nvCxnSpPr>
            <p:spPr>
              <a:xfrm flipH="1" flipV="1">
                <a:off x="3407557" y="2792968"/>
                <a:ext cx="163113" cy="1715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1102 Conector recto"/>
              <p:cNvCxnSpPr>
                <a:stCxn id="61" idx="4"/>
                <a:endCxn id="57" idx="0"/>
              </p:cNvCxnSpPr>
              <p:nvPr/>
            </p:nvCxnSpPr>
            <p:spPr>
              <a:xfrm flipH="1" flipV="1">
                <a:off x="3477594" y="2723614"/>
                <a:ext cx="93076" cy="24094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1103 Conector recto"/>
              <p:cNvCxnSpPr>
                <a:stCxn id="61" idx="4"/>
                <a:endCxn id="58" idx="4"/>
              </p:cNvCxnSpPr>
              <p:nvPr/>
            </p:nvCxnSpPr>
            <p:spPr>
              <a:xfrm flipV="1">
                <a:off x="3570670" y="2725148"/>
                <a:ext cx="2098" cy="239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1104 Conector recto"/>
              <p:cNvCxnSpPr>
                <a:stCxn id="61" idx="4"/>
                <a:endCxn id="59" idx="4"/>
              </p:cNvCxnSpPr>
              <p:nvPr/>
            </p:nvCxnSpPr>
            <p:spPr>
              <a:xfrm flipV="1">
                <a:off x="3570670" y="2796733"/>
                <a:ext cx="71734" cy="1678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1105 Conector recto"/>
              <p:cNvCxnSpPr>
                <a:stCxn id="61" idx="4"/>
                <a:endCxn id="60" idx="4"/>
              </p:cNvCxnSpPr>
              <p:nvPr/>
            </p:nvCxnSpPr>
            <p:spPr>
              <a:xfrm flipV="1">
                <a:off x="3570670" y="2888428"/>
                <a:ext cx="70800" cy="7613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1106 Conector recto"/>
              <p:cNvCxnSpPr>
                <a:stCxn id="60" idx="4"/>
                <a:endCxn id="62" idx="0"/>
              </p:cNvCxnSpPr>
              <p:nvPr/>
            </p:nvCxnSpPr>
            <p:spPr>
              <a:xfrm flipH="1" flipV="1">
                <a:off x="3407557" y="2792968"/>
                <a:ext cx="233913" cy="954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1107 Conector recto"/>
              <p:cNvCxnSpPr>
                <a:stCxn id="60" idx="4"/>
                <a:endCxn id="57" idx="0"/>
              </p:cNvCxnSpPr>
              <p:nvPr/>
            </p:nvCxnSpPr>
            <p:spPr>
              <a:xfrm flipH="1" flipV="1">
                <a:off x="3477594" y="2723614"/>
                <a:ext cx="163876" cy="16481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1108 Conector recto"/>
              <p:cNvCxnSpPr>
                <a:stCxn id="60" idx="4"/>
                <a:endCxn id="58" idx="4"/>
              </p:cNvCxnSpPr>
              <p:nvPr/>
            </p:nvCxnSpPr>
            <p:spPr>
              <a:xfrm flipH="1" flipV="1">
                <a:off x="3572768" y="2725148"/>
                <a:ext cx="68702" cy="1632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1109 Conector recto"/>
              <p:cNvCxnSpPr>
                <a:stCxn id="60" idx="4"/>
                <a:endCxn id="59" idx="4"/>
              </p:cNvCxnSpPr>
              <p:nvPr/>
            </p:nvCxnSpPr>
            <p:spPr>
              <a:xfrm flipV="1">
                <a:off x="3641470" y="2796733"/>
                <a:ext cx="934" cy="9169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1110 Conector recto"/>
              <p:cNvCxnSpPr>
                <a:stCxn id="59" idx="4"/>
                <a:endCxn id="62" idx="0"/>
              </p:cNvCxnSpPr>
              <p:nvPr/>
            </p:nvCxnSpPr>
            <p:spPr>
              <a:xfrm flipH="1" flipV="1">
                <a:off x="3407557" y="2792968"/>
                <a:ext cx="234847" cy="376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1111 Conector recto"/>
              <p:cNvCxnSpPr>
                <a:stCxn id="59" idx="4"/>
                <a:endCxn id="57" idx="0"/>
              </p:cNvCxnSpPr>
              <p:nvPr/>
            </p:nvCxnSpPr>
            <p:spPr>
              <a:xfrm flipH="1" flipV="1">
                <a:off x="3477594" y="2723614"/>
                <a:ext cx="164810" cy="731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1112 Conector recto"/>
              <p:cNvCxnSpPr>
                <a:stCxn id="59" idx="4"/>
                <a:endCxn id="58" idx="4"/>
              </p:cNvCxnSpPr>
              <p:nvPr/>
            </p:nvCxnSpPr>
            <p:spPr>
              <a:xfrm flipH="1" flipV="1">
                <a:off x="3572768" y="2725148"/>
                <a:ext cx="69636" cy="715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1113 Conector recto"/>
              <p:cNvCxnSpPr>
                <a:stCxn id="58" idx="4"/>
                <a:endCxn id="62" idx="0"/>
              </p:cNvCxnSpPr>
              <p:nvPr/>
            </p:nvCxnSpPr>
            <p:spPr>
              <a:xfrm flipH="1">
                <a:off x="3407557" y="2725148"/>
                <a:ext cx="165211" cy="6782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1114 Conector recto"/>
              <p:cNvCxnSpPr>
                <a:stCxn id="58" idx="4"/>
                <a:endCxn id="57" idx="0"/>
              </p:cNvCxnSpPr>
              <p:nvPr/>
            </p:nvCxnSpPr>
            <p:spPr>
              <a:xfrm flipH="1" flipV="1">
                <a:off x="3477594" y="2723614"/>
                <a:ext cx="95174" cy="153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1115 Conector recto"/>
              <p:cNvCxnSpPr>
                <a:stCxn id="57" idx="0"/>
                <a:endCxn id="62" idx="0"/>
              </p:cNvCxnSpPr>
              <p:nvPr/>
            </p:nvCxnSpPr>
            <p:spPr>
              <a:xfrm flipH="1">
                <a:off x="3407557" y="2723614"/>
                <a:ext cx="70037" cy="693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1116 Grupo"/>
            <p:cNvGrpSpPr>
              <a:grpSpLocks noChangeAspect="1"/>
            </p:cNvGrpSpPr>
            <p:nvPr/>
          </p:nvGrpSpPr>
          <p:grpSpPr>
            <a:xfrm>
              <a:off x="2806071" y="3557831"/>
              <a:ext cx="504000" cy="567894"/>
              <a:chOff x="4191527" y="2524147"/>
              <a:chExt cx="537205" cy="605308"/>
            </a:xfrm>
          </p:grpSpPr>
          <p:sp>
            <p:nvSpPr>
              <p:cNvPr id="92" name="1117 Forma libre"/>
              <p:cNvSpPr/>
              <p:nvPr/>
            </p:nvSpPr>
            <p:spPr>
              <a:xfrm>
                <a:off x="4191527" y="2524147"/>
                <a:ext cx="537205" cy="605308"/>
              </a:xfrm>
              <a:custGeom>
                <a:avLst/>
                <a:gdLst>
                  <a:gd name="connsiteX0" fmla="*/ 12473 w 537205"/>
                  <a:gd name="connsiteY0" fmla="*/ 162274 h 605308"/>
                  <a:gd name="connsiteX1" fmla="*/ 128383 w 537205"/>
                  <a:gd name="connsiteY1" fmla="*/ 103031 h 605308"/>
                  <a:gd name="connsiteX2" fmla="*/ 257171 w 537205"/>
                  <a:gd name="connsiteY2" fmla="*/ 0 h 605308"/>
                  <a:gd name="connsiteX3" fmla="*/ 411718 w 537205"/>
                  <a:gd name="connsiteY3" fmla="*/ 103031 h 605308"/>
                  <a:gd name="connsiteX4" fmla="*/ 532779 w 537205"/>
                  <a:gd name="connsiteY4" fmla="*/ 149395 h 605308"/>
                  <a:gd name="connsiteX5" fmla="*/ 512173 w 537205"/>
                  <a:gd name="connsiteY5" fmla="*/ 298790 h 605308"/>
                  <a:gd name="connsiteX6" fmla="*/ 525052 w 537205"/>
                  <a:gd name="connsiteY6" fmla="*/ 440458 h 605308"/>
                  <a:gd name="connsiteX7" fmla="*/ 411718 w 537205"/>
                  <a:gd name="connsiteY7" fmla="*/ 497125 h 605308"/>
                  <a:gd name="connsiteX8" fmla="*/ 285505 w 537205"/>
                  <a:gd name="connsiteY8" fmla="*/ 605308 h 605308"/>
                  <a:gd name="connsiteX9" fmla="*/ 130959 w 537205"/>
                  <a:gd name="connsiteY9" fmla="*/ 497125 h 605308"/>
                  <a:gd name="connsiteX10" fmla="*/ 4746 w 537205"/>
                  <a:gd name="connsiteY10" fmla="*/ 455913 h 605308"/>
                  <a:gd name="connsiteX11" fmla="*/ 25352 w 537205"/>
                  <a:gd name="connsiteY11" fmla="*/ 298790 h 605308"/>
                  <a:gd name="connsiteX12" fmla="*/ 12473 w 537205"/>
                  <a:gd name="connsiteY12" fmla="*/ 162274 h 60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205" h="605308">
                    <a:moveTo>
                      <a:pt x="12473" y="162274"/>
                    </a:moveTo>
                    <a:cubicBezTo>
                      <a:pt x="29645" y="129648"/>
                      <a:pt x="87600" y="130077"/>
                      <a:pt x="128383" y="103031"/>
                    </a:cubicBezTo>
                    <a:cubicBezTo>
                      <a:pt x="169166" y="75985"/>
                      <a:pt x="209949" y="0"/>
                      <a:pt x="257171" y="0"/>
                    </a:cubicBezTo>
                    <a:cubicBezTo>
                      <a:pt x="304393" y="0"/>
                      <a:pt x="365783" y="78132"/>
                      <a:pt x="411718" y="103031"/>
                    </a:cubicBezTo>
                    <a:cubicBezTo>
                      <a:pt x="457653" y="127930"/>
                      <a:pt x="516036" y="116768"/>
                      <a:pt x="532779" y="149395"/>
                    </a:cubicBezTo>
                    <a:cubicBezTo>
                      <a:pt x="549522" y="182022"/>
                      <a:pt x="513461" y="250280"/>
                      <a:pt x="512173" y="298790"/>
                    </a:cubicBezTo>
                    <a:cubicBezTo>
                      <a:pt x="510885" y="347300"/>
                      <a:pt x="541795" y="407402"/>
                      <a:pt x="525052" y="440458"/>
                    </a:cubicBezTo>
                    <a:cubicBezTo>
                      <a:pt x="508309" y="473514"/>
                      <a:pt x="451643" y="469650"/>
                      <a:pt x="411718" y="497125"/>
                    </a:cubicBezTo>
                    <a:cubicBezTo>
                      <a:pt x="371794" y="524600"/>
                      <a:pt x="332298" y="605308"/>
                      <a:pt x="285505" y="605308"/>
                    </a:cubicBezTo>
                    <a:cubicBezTo>
                      <a:pt x="238712" y="605308"/>
                      <a:pt x="177752" y="522024"/>
                      <a:pt x="130959" y="497125"/>
                    </a:cubicBezTo>
                    <a:cubicBezTo>
                      <a:pt x="84166" y="472226"/>
                      <a:pt x="22347" y="488969"/>
                      <a:pt x="4746" y="455913"/>
                    </a:cubicBezTo>
                    <a:cubicBezTo>
                      <a:pt x="-12855" y="422857"/>
                      <a:pt x="24064" y="347300"/>
                      <a:pt x="25352" y="298790"/>
                    </a:cubicBezTo>
                    <a:cubicBezTo>
                      <a:pt x="26640" y="250280"/>
                      <a:pt x="-4699" y="194900"/>
                      <a:pt x="12473" y="162274"/>
                    </a:cubicBezTo>
                    <a:close/>
                  </a:path>
                </a:pathLst>
              </a:custGeom>
              <a:solidFill>
                <a:srgbClr val="DED6C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3" name="1118 Elipse"/>
              <p:cNvSpPr/>
              <p:nvPr/>
            </p:nvSpPr>
            <p:spPr>
              <a:xfrm rot="10800000">
                <a:off x="4424126" y="2947655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4" name="1119 Elipse"/>
              <p:cNvSpPr/>
              <p:nvPr/>
            </p:nvSpPr>
            <p:spPr>
              <a:xfrm rot="7500000">
                <a:off x="4572180" y="2865127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5" name="1120 Elipse"/>
              <p:cNvSpPr/>
              <p:nvPr/>
            </p:nvSpPr>
            <p:spPr>
              <a:xfrm rot="3600000">
                <a:off x="4571921" y="2701750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6" name="1121 Elipse"/>
              <p:cNvSpPr/>
              <p:nvPr/>
            </p:nvSpPr>
            <p:spPr>
              <a:xfrm rot="3600000">
                <a:off x="4279085" y="2862016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7" name="1122 Elipse"/>
              <p:cNvSpPr/>
              <p:nvPr/>
            </p:nvSpPr>
            <p:spPr>
              <a:xfrm rot="7500000">
                <a:off x="4278968" y="2697233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8" name="1123 Elipse"/>
              <p:cNvSpPr/>
              <p:nvPr/>
            </p:nvSpPr>
            <p:spPr>
              <a:xfrm rot="10800000">
                <a:off x="4424590" y="2609022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99" name="1124 Conector recto"/>
              <p:cNvCxnSpPr>
                <a:stCxn id="96" idx="0"/>
                <a:endCxn id="97" idx="0"/>
              </p:cNvCxnSpPr>
              <p:nvPr/>
            </p:nvCxnSpPr>
            <p:spPr>
              <a:xfrm flipH="1" flipV="1">
                <a:off x="4359206" y="2782206"/>
                <a:ext cx="2648" cy="1068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1125 Conector recto"/>
              <p:cNvCxnSpPr>
                <a:stCxn id="93" idx="4"/>
                <a:endCxn id="97" idx="0"/>
              </p:cNvCxnSpPr>
              <p:nvPr/>
            </p:nvCxnSpPr>
            <p:spPr>
              <a:xfrm flipH="1" flipV="1">
                <a:off x="4359206" y="2782206"/>
                <a:ext cx="100924" cy="16544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1126 Conector recto"/>
              <p:cNvCxnSpPr>
                <a:stCxn id="94" idx="4"/>
                <a:endCxn id="97" idx="0"/>
              </p:cNvCxnSpPr>
              <p:nvPr/>
            </p:nvCxnSpPr>
            <p:spPr>
              <a:xfrm flipH="1" flipV="1">
                <a:off x="4359206" y="2782206"/>
                <a:ext cx="204744" cy="10594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1127 Conector recto"/>
              <p:cNvCxnSpPr>
                <a:stCxn id="95" idx="4"/>
                <a:endCxn id="97" idx="0"/>
              </p:cNvCxnSpPr>
              <p:nvPr/>
            </p:nvCxnSpPr>
            <p:spPr>
              <a:xfrm flipH="1" flipV="1">
                <a:off x="4359206" y="2782206"/>
                <a:ext cx="201954" cy="54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1128 Conector recto"/>
              <p:cNvCxnSpPr>
                <a:stCxn id="94" idx="4"/>
                <a:endCxn id="95" idx="4"/>
              </p:cNvCxnSpPr>
              <p:nvPr/>
            </p:nvCxnSpPr>
            <p:spPr>
              <a:xfrm flipH="1" flipV="1">
                <a:off x="4561160" y="2782750"/>
                <a:ext cx="0" cy="1054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1129 Conector recto"/>
              <p:cNvCxnSpPr>
                <a:stCxn id="94" idx="4"/>
                <a:endCxn id="96" idx="0"/>
              </p:cNvCxnSpPr>
              <p:nvPr/>
            </p:nvCxnSpPr>
            <p:spPr>
              <a:xfrm flipH="1">
                <a:off x="4361854" y="2888154"/>
                <a:ext cx="202096" cy="8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1130 Conector recto"/>
              <p:cNvCxnSpPr>
                <a:stCxn id="98" idx="0"/>
                <a:endCxn id="97" idx="0"/>
              </p:cNvCxnSpPr>
              <p:nvPr/>
            </p:nvCxnSpPr>
            <p:spPr>
              <a:xfrm flipH="1">
                <a:off x="4359206" y="2717022"/>
                <a:ext cx="101388" cy="651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1131 Conector recto"/>
              <p:cNvCxnSpPr>
                <a:stCxn id="93" idx="4"/>
                <a:endCxn id="98" idx="0"/>
              </p:cNvCxnSpPr>
              <p:nvPr/>
            </p:nvCxnSpPr>
            <p:spPr>
              <a:xfrm flipV="1">
                <a:off x="4460130" y="2717022"/>
                <a:ext cx="464" cy="23063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1132 Conector recto"/>
              <p:cNvCxnSpPr>
                <a:stCxn id="94" idx="4"/>
                <a:endCxn id="98" idx="0"/>
              </p:cNvCxnSpPr>
              <p:nvPr/>
            </p:nvCxnSpPr>
            <p:spPr>
              <a:xfrm flipH="1" flipV="1">
                <a:off x="4460594" y="2717022"/>
                <a:ext cx="103356" cy="1711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1133 Conector recto"/>
              <p:cNvCxnSpPr>
                <a:stCxn id="95" idx="4"/>
                <a:endCxn id="98" idx="0"/>
              </p:cNvCxnSpPr>
              <p:nvPr/>
            </p:nvCxnSpPr>
            <p:spPr>
              <a:xfrm flipH="1" flipV="1">
                <a:off x="4460594" y="2717022"/>
                <a:ext cx="100566" cy="6572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1134 Conector recto"/>
              <p:cNvCxnSpPr>
                <a:stCxn id="96" idx="0"/>
                <a:endCxn id="98" idx="0"/>
              </p:cNvCxnSpPr>
              <p:nvPr/>
            </p:nvCxnSpPr>
            <p:spPr>
              <a:xfrm flipV="1">
                <a:off x="4361854" y="2717022"/>
                <a:ext cx="98740" cy="17199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1135 Conector recto"/>
              <p:cNvCxnSpPr>
                <a:stCxn id="95" idx="4"/>
                <a:endCxn id="96" idx="0"/>
              </p:cNvCxnSpPr>
              <p:nvPr/>
            </p:nvCxnSpPr>
            <p:spPr>
              <a:xfrm flipH="1">
                <a:off x="4361854" y="2782750"/>
                <a:ext cx="199306" cy="10626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1136 Conector recto"/>
              <p:cNvCxnSpPr>
                <a:stCxn id="93" idx="4"/>
                <a:endCxn id="96" idx="0"/>
              </p:cNvCxnSpPr>
              <p:nvPr/>
            </p:nvCxnSpPr>
            <p:spPr>
              <a:xfrm flipH="1" flipV="1">
                <a:off x="4361854" y="2889016"/>
                <a:ext cx="98276" cy="5863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1137 Conector recto"/>
              <p:cNvCxnSpPr>
                <a:stCxn id="94" idx="4"/>
                <a:endCxn id="93" idx="4"/>
              </p:cNvCxnSpPr>
              <p:nvPr/>
            </p:nvCxnSpPr>
            <p:spPr>
              <a:xfrm flipH="1">
                <a:off x="4460130" y="2888154"/>
                <a:ext cx="103820" cy="5950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1138 Conector recto"/>
              <p:cNvCxnSpPr>
                <a:stCxn id="95" idx="4"/>
                <a:endCxn id="93" idx="4"/>
              </p:cNvCxnSpPr>
              <p:nvPr/>
            </p:nvCxnSpPr>
            <p:spPr>
              <a:xfrm flipH="1">
                <a:off x="4460130" y="2782750"/>
                <a:ext cx="101030" cy="164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1139 Triángulo isósceles"/>
            <p:cNvSpPr/>
            <p:nvPr/>
          </p:nvSpPr>
          <p:spPr>
            <a:xfrm>
              <a:off x="1965859" y="2612940"/>
              <a:ext cx="331054" cy="296171"/>
            </a:xfrm>
            <a:prstGeom prst="triangl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5" name="1140 Forma libre"/>
            <p:cNvSpPr/>
            <p:nvPr/>
          </p:nvSpPr>
          <p:spPr>
            <a:xfrm>
              <a:off x="1805886" y="2776440"/>
              <a:ext cx="288434" cy="288032"/>
            </a:xfrm>
            <a:custGeom>
              <a:avLst/>
              <a:gdLst>
                <a:gd name="connsiteX0" fmla="*/ 778886 w 1102076"/>
                <a:gd name="connsiteY0" fmla="*/ 5153 h 1100545"/>
                <a:gd name="connsiteX1" fmla="*/ 885863 w 1102076"/>
                <a:gd name="connsiteY1" fmla="*/ 206372 h 1100545"/>
                <a:gd name="connsiteX2" fmla="*/ 1097270 w 1102076"/>
                <a:gd name="connsiteY2" fmla="*/ 326085 h 1100545"/>
                <a:gd name="connsiteX3" fmla="*/ 1038687 w 1102076"/>
                <a:gd name="connsiteY3" fmla="*/ 555322 h 1100545"/>
                <a:gd name="connsiteX4" fmla="*/ 1097270 w 1102076"/>
                <a:gd name="connsiteY4" fmla="*/ 774370 h 1100545"/>
                <a:gd name="connsiteX5" fmla="*/ 898598 w 1102076"/>
                <a:gd name="connsiteY5" fmla="*/ 901724 h 1100545"/>
                <a:gd name="connsiteX6" fmla="*/ 773792 w 1102076"/>
                <a:gd name="connsiteY6" fmla="*/ 1095301 h 1100545"/>
                <a:gd name="connsiteX7" fmla="*/ 539461 w 1102076"/>
                <a:gd name="connsiteY7" fmla="*/ 1049454 h 1100545"/>
                <a:gd name="connsiteX8" fmla="*/ 320412 w 1102076"/>
                <a:gd name="connsiteY8" fmla="*/ 1092754 h 1100545"/>
                <a:gd name="connsiteX9" fmla="*/ 180323 w 1102076"/>
                <a:gd name="connsiteY9" fmla="*/ 896630 h 1100545"/>
                <a:gd name="connsiteX10" fmla="*/ 4575 w 1102076"/>
                <a:gd name="connsiteY10" fmla="*/ 774370 h 1100545"/>
                <a:gd name="connsiteX11" fmla="*/ 47875 w 1102076"/>
                <a:gd name="connsiteY11" fmla="*/ 555322 h 1100545"/>
                <a:gd name="connsiteX12" fmla="*/ 7122 w 1102076"/>
                <a:gd name="connsiteY12" fmla="*/ 323538 h 1100545"/>
                <a:gd name="connsiteX13" fmla="*/ 195606 w 1102076"/>
                <a:gd name="connsiteY13" fmla="*/ 206372 h 1100545"/>
                <a:gd name="connsiteX14" fmla="*/ 322959 w 1102076"/>
                <a:gd name="connsiteY14" fmla="*/ 10247 h 1100545"/>
                <a:gd name="connsiteX15" fmla="*/ 536914 w 1102076"/>
                <a:gd name="connsiteY15" fmla="*/ 56095 h 1100545"/>
                <a:gd name="connsiteX16" fmla="*/ 778886 w 1102076"/>
                <a:gd name="connsiteY16" fmla="*/ 5153 h 110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2076" h="1100545">
                  <a:moveTo>
                    <a:pt x="778886" y="5153"/>
                  </a:moveTo>
                  <a:cubicBezTo>
                    <a:pt x="837044" y="30199"/>
                    <a:pt x="832799" y="152883"/>
                    <a:pt x="885863" y="206372"/>
                  </a:cubicBezTo>
                  <a:cubicBezTo>
                    <a:pt x="938927" y="259861"/>
                    <a:pt x="1071799" y="267927"/>
                    <a:pt x="1097270" y="326085"/>
                  </a:cubicBezTo>
                  <a:cubicBezTo>
                    <a:pt x="1122741" y="384243"/>
                    <a:pt x="1038687" y="480608"/>
                    <a:pt x="1038687" y="555322"/>
                  </a:cubicBezTo>
                  <a:cubicBezTo>
                    <a:pt x="1038687" y="630036"/>
                    <a:pt x="1120618" y="716636"/>
                    <a:pt x="1097270" y="774370"/>
                  </a:cubicBezTo>
                  <a:cubicBezTo>
                    <a:pt x="1073922" y="832104"/>
                    <a:pt x="952511" y="848236"/>
                    <a:pt x="898598" y="901724"/>
                  </a:cubicBezTo>
                  <a:cubicBezTo>
                    <a:pt x="844685" y="955212"/>
                    <a:pt x="833648" y="1070679"/>
                    <a:pt x="773792" y="1095301"/>
                  </a:cubicBezTo>
                  <a:cubicBezTo>
                    <a:pt x="713936" y="1119923"/>
                    <a:pt x="615024" y="1049878"/>
                    <a:pt x="539461" y="1049454"/>
                  </a:cubicBezTo>
                  <a:cubicBezTo>
                    <a:pt x="463898" y="1049030"/>
                    <a:pt x="380268" y="1118225"/>
                    <a:pt x="320412" y="1092754"/>
                  </a:cubicBezTo>
                  <a:cubicBezTo>
                    <a:pt x="260556" y="1067283"/>
                    <a:pt x="232962" y="949694"/>
                    <a:pt x="180323" y="896630"/>
                  </a:cubicBezTo>
                  <a:cubicBezTo>
                    <a:pt x="127684" y="843566"/>
                    <a:pt x="26650" y="831255"/>
                    <a:pt x="4575" y="774370"/>
                  </a:cubicBezTo>
                  <a:cubicBezTo>
                    <a:pt x="-17500" y="717485"/>
                    <a:pt x="47451" y="630461"/>
                    <a:pt x="47875" y="555322"/>
                  </a:cubicBezTo>
                  <a:cubicBezTo>
                    <a:pt x="48299" y="480183"/>
                    <a:pt x="-17500" y="381696"/>
                    <a:pt x="7122" y="323538"/>
                  </a:cubicBezTo>
                  <a:cubicBezTo>
                    <a:pt x="31744" y="265380"/>
                    <a:pt x="142967" y="258587"/>
                    <a:pt x="195606" y="206372"/>
                  </a:cubicBezTo>
                  <a:cubicBezTo>
                    <a:pt x="248245" y="154157"/>
                    <a:pt x="266074" y="35293"/>
                    <a:pt x="322959" y="10247"/>
                  </a:cubicBezTo>
                  <a:cubicBezTo>
                    <a:pt x="379844" y="-14799"/>
                    <a:pt x="460926" y="57793"/>
                    <a:pt x="536914" y="56095"/>
                  </a:cubicBezTo>
                  <a:cubicBezTo>
                    <a:pt x="612902" y="54397"/>
                    <a:pt x="720728" y="-19893"/>
                    <a:pt x="778886" y="5153"/>
                  </a:cubicBezTo>
                  <a:close/>
                </a:path>
              </a:pathLst>
            </a:custGeom>
            <a:solidFill>
              <a:srgbClr val="CCD4E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116" name="1141 Conector recto"/>
            <p:cNvCxnSpPr>
              <a:stCxn id="124" idx="4"/>
              <a:endCxn id="118" idx="4"/>
            </p:cNvCxnSpPr>
            <p:nvPr/>
          </p:nvCxnSpPr>
          <p:spPr>
            <a:xfrm flipV="1">
              <a:off x="1886628" y="2858822"/>
              <a:ext cx="90708" cy="866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1142 Elipse"/>
            <p:cNvSpPr/>
            <p:nvPr/>
          </p:nvSpPr>
          <p:spPr>
            <a:xfrm rot="9180000">
              <a:off x="1894290" y="2803537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8" name="1143 Elipse"/>
            <p:cNvSpPr/>
            <p:nvPr/>
          </p:nvSpPr>
          <p:spPr>
            <a:xfrm rot="1483009">
              <a:off x="1970175" y="2803855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9" name="1144 Elipse"/>
            <p:cNvSpPr/>
            <p:nvPr/>
          </p:nvSpPr>
          <p:spPr>
            <a:xfrm rot="4020000">
              <a:off x="2021788" y="2856948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0" name="1145 Elipse"/>
            <p:cNvSpPr/>
            <p:nvPr/>
          </p:nvSpPr>
          <p:spPr>
            <a:xfrm rot="6992428">
              <a:off x="2020544" y="2929982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1" name="1146 Elipse"/>
            <p:cNvSpPr/>
            <p:nvPr/>
          </p:nvSpPr>
          <p:spPr>
            <a:xfrm rot="9120000">
              <a:off x="1970534" y="2983151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2" name="1147 Elipse"/>
            <p:cNvSpPr/>
            <p:nvPr/>
          </p:nvSpPr>
          <p:spPr>
            <a:xfrm rot="6600000">
              <a:off x="1842943" y="2856343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3" name="1148 Elipse"/>
            <p:cNvSpPr/>
            <p:nvPr/>
          </p:nvSpPr>
          <p:spPr>
            <a:xfrm rot="11940000">
              <a:off x="1894289" y="2984833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4" name="1149 Elipse"/>
            <p:cNvSpPr/>
            <p:nvPr/>
          </p:nvSpPr>
          <p:spPr>
            <a:xfrm rot="14520000">
              <a:off x="1841992" y="2930232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125" name="1150 Conector recto"/>
            <p:cNvCxnSpPr>
              <a:stCxn id="124" idx="4"/>
              <a:endCxn id="119" idx="4"/>
            </p:cNvCxnSpPr>
            <p:nvPr/>
          </p:nvCxnSpPr>
          <p:spPr>
            <a:xfrm flipV="1">
              <a:off x="1886628" y="2897005"/>
              <a:ext cx="127851" cy="485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1151 Conector recto"/>
            <p:cNvCxnSpPr>
              <a:stCxn id="124" idx="4"/>
              <a:endCxn id="120" idx="4"/>
            </p:cNvCxnSpPr>
            <p:nvPr/>
          </p:nvCxnSpPr>
          <p:spPr>
            <a:xfrm>
              <a:off x="1886628" y="2945513"/>
              <a:ext cx="127353" cy="40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1152 Conector recto"/>
            <p:cNvCxnSpPr>
              <a:stCxn id="124" idx="4"/>
              <a:endCxn id="121" idx="4"/>
            </p:cNvCxnSpPr>
            <p:nvPr/>
          </p:nvCxnSpPr>
          <p:spPr>
            <a:xfrm>
              <a:off x="1886628" y="2945513"/>
              <a:ext cx="89589" cy="410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1153 Conector recto"/>
            <p:cNvCxnSpPr>
              <a:stCxn id="124" idx="4"/>
              <a:endCxn id="123" idx="4"/>
            </p:cNvCxnSpPr>
            <p:nvPr/>
          </p:nvCxnSpPr>
          <p:spPr>
            <a:xfrm>
              <a:off x="1886628" y="2945513"/>
              <a:ext cx="36243" cy="408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1154 Conector recto"/>
            <p:cNvCxnSpPr>
              <a:stCxn id="122" idx="0"/>
              <a:endCxn id="124" idx="4"/>
            </p:cNvCxnSpPr>
            <p:nvPr/>
          </p:nvCxnSpPr>
          <p:spPr>
            <a:xfrm flipH="1">
              <a:off x="1886628" y="2894997"/>
              <a:ext cx="2585" cy="5051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1155 Conector recto"/>
            <p:cNvCxnSpPr>
              <a:stCxn id="124" idx="4"/>
              <a:endCxn id="117" idx="0"/>
            </p:cNvCxnSpPr>
            <p:nvPr/>
          </p:nvCxnSpPr>
          <p:spPr>
            <a:xfrm flipV="1">
              <a:off x="1886628" y="2858004"/>
              <a:ext cx="39943" cy="875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1156 Conector recto"/>
            <p:cNvCxnSpPr>
              <a:stCxn id="123" idx="4"/>
              <a:endCxn id="117" idx="0"/>
            </p:cNvCxnSpPr>
            <p:nvPr/>
          </p:nvCxnSpPr>
          <p:spPr>
            <a:xfrm flipV="1">
              <a:off x="1922871" y="2858004"/>
              <a:ext cx="3699" cy="12839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1157 Conector recto"/>
            <p:cNvCxnSpPr>
              <a:stCxn id="123" idx="4"/>
              <a:endCxn id="118" idx="4"/>
            </p:cNvCxnSpPr>
            <p:nvPr/>
          </p:nvCxnSpPr>
          <p:spPr>
            <a:xfrm flipV="1">
              <a:off x="1922871" y="2858822"/>
              <a:ext cx="54464" cy="12758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1158 Conector recto"/>
            <p:cNvCxnSpPr>
              <a:stCxn id="123" idx="4"/>
              <a:endCxn id="119" idx="4"/>
            </p:cNvCxnSpPr>
            <p:nvPr/>
          </p:nvCxnSpPr>
          <p:spPr>
            <a:xfrm flipV="1">
              <a:off x="1922871" y="2897005"/>
              <a:ext cx="91607" cy="8939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1159 Conector recto"/>
            <p:cNvCxnSpPr>
              <a:stCxn id="123" idx="4"/>
              <a:endCxn id="120" idx="4"/>
            </p:cNvCxnSpPr>
            <p:nvPr/>
          </p:nvCxnSpPr>
          <p:spPr>
            <a:xfrm flipV="1">
              <a:off x="1922871" y="2945915"/>
              <a:ext cx="91109" cy="404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1160 Conector recto"/>
            <p:cNvCxnSpPr>
              <a:stCxn id="123" idx="4"/>
              <a:endCxn id="121" idx="4"/>
            </p:cNvCxnSpPr>
            <p:nvPr/>
          </p:nvCxnSpPr>
          <p:spPr>
            <a:xfrm>
              <a:off x="1922871" y="2986402"/>
              <a:ext cx="53345" cy="1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1161 Conector recto"/>
            <p:cNvCxnSpPr>
              <a:stCxn id="121" idx="4"/>
              <a:endCxn id="122" idx="0"/>
            </p:cNvCxnSpPr>
            <p:nvPr/>
          </p:nvCxnSpPr>
          <p:spPr>
            <a:xfrm flipH="1" flipV="1">
              <a:off x="1889213" y="2894997"/>
              <a:ext cx="87003" cy="915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1162 Conector recto"/>
            <p:cNvCxnSpPr>
              <a:stCxn id="121" idx="4"/>
              <a:endCxn id="117" idx="0"/>
            </p:cNvCxnSpPr>
            <p:nvPr/>
          </p:nvCxnSpPr>
          <p:spPr>
            <a:xfrm flipH="1" flipV="1">
              <a:off x="1926570" y="2858004"/>
              <a:ext cx="49646" cy="1285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1163 Conector recto"/>
            <p:cNvCxnSpPr>
              <a:stCxn id="121" idx="4"/>
              <a:endCxn id="118" idx="4"/>
            </p:cNvCxnSpPr>
            <p:nvPr/>
          </p:nvCxnSpPr>
          <p:spPr>
            <a:xfrm flipV="1">
              <a:off x="1976216" y="2858822"/>
              <a:ext cx="1119" cy="1277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1164 Conector recto"/>
            <p:cNvCxnSpPr>
              <a:stCxn id="121" idx="4"/>
              <a:endCxn id="119" idx="4"/>
            </p:cNvCxnSpPr>
            <p:nvPr/>
          </p:nvCxnSpPr>
          <p:spPr>
            <a:xfrm flipV="1">
              <a:off x="1976216" y="2897005"/>
              <a:ext cx="38262" cy="895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1165 Conector recto"/>
            <p:cNvCxnSpPr>
              <a:stCxn id="121" idx="4"/>
              <a:endCxn id="120" idx="4"/>
            </p:cNvCxnSpPr>
            <p:nvPr/>
          </p:nvCxnSpPr>
          <p:spPr>
            <a:xfrm flipV="1">
              <a:off x="1976216" y="2945915"/>
              <a:ext cx="37764" cy="406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1166 Conector recto"/>
            <p:cNvCxnSpPr>
              <a:stCxn id="120" idx="4"/>
              <a:endCxn id="122" idx="0"/>
            </p:cNvCxnSpPr>
            <p:nvPr/>
          </p:nvCxnSpPr>
          <p:spPr>
            <a:xfrm flipH="1" flipV="1">
              <a:off x="1889213" y="2894997"/>
              <a:ext cx="124767" cy="509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1167 Conector recto"/>
            <p:cNvCxnSpPr>
              <a:stCxn id="120" idx="4"/>
              <a:endCxn id="117" idx="0"/>
            </p:cNvCxnSpPr>
            <p:nvPr/>
          </p:nvCxnSpPr>
          <p:spPr>
            <a:xfrm flipH="1" flipV="1">
              <a:off x="1926570" y="2858004"/>
              <a:ext cx="87410" cy="879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1168 Conector recto"/>
            <p:cNvCxnSpPr>
              <a:stCxn id="120" idx="4"/>
              <a:endCxn id="118" idx="4"/>
            </p:cNvCxnSpPr>
            <p:nvPr/>
          </p:nvCxnSpPr>
          <p:spPr>
            <a:xfrm flipH="1" flipV="1">
              <a:off x="1977335" y="2858822"/>
              <a:ext cx="36645" cy="870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1169 Conector recto"/>
            <p:cNvCxnSpPr>
              <a:stCxn id="120" idx="4"/>
              <a:endCxn id="119" idx="4"/>
            </p:cNvCxnSpPr>
            <p:nvPr/>
          </p:nvCxnSpPr>
          <p:spPr>
            <a:xfrm flipV="1">
              <a:off x="2013980" y="2897005"/>
              <a:ext cx="498" cy="489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1170 Conector recto"/>
            <p:cNvCxnSpPr>
              <a:stCxn id="119" idx="4"/>
              <a:endCxn id="122" idx="0"/>
            </p:cNvCxnSpPr>
            <p:nvPr/>
          </p:nvCxnSpPr>
          <p:spPr>
            <a:xfrm flipH="1" flipV="1">
              <a:off x="1889213" y="2894997"/>
              <a:ext cx="125266" cy="20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1171 Conector recto"/>
            <p:cNvCxnSpPr>
              <a:stCxn id="119" idx="4"/>
              <a:endCxn id="117" idx="0"/>
            </p:cNvCxnSpPr>
            <p:nvPr/>
          </p:nvCxnSpPr>
          <p:spPr>
            <a:xfrm flipH="1" flipV="1">
              <a:off x="1926570" y="2858004"/>
              <a:ext cx="87908" cy="390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1172 Conector recto"/>
            <p:cNvCxnSpPr>
              <a:stCxn id="119" idx="4"/>
              <a:endCxn id="118" idx="4"/>
            </p:cNvCxnSpPr>
            <p:nvPr/>
          </p:nvCxnSpPr>
          <p:spPr>
            <a:xfrm flipH="1" flipV="1">
              <a:off x="1977335" y="2858822"/>
              <a:ext cx="37143" cy="381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1173 Conector recto"/>
            <p:cNvCxnSpPr>
              <a:stCxn id="118" idx="4"/>
              <a:endCxn id="122" idx="0"/>
            </p:cNvCxnSpPr>
            <p:nvPr/>
          </p:nvCxnSpPr>
          <p:spPr>
            <a:xfrm flipH="1">
              <a:off x="1889213" y="2858822"/>
              <a:ext cx="88122" cy="3617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1174 Conector recto"/>
            <p:cNvCxnSpPr>
              <a:stCxn id="118" idx="4"/>
              <a:endCxn id="117" idx="0"/>
            </p:cNvCxnSpPr>
            <p:nvPr/>
          </p:nvCxnSpPr>
          <p:spPr>
            <a:xfrm flipH="1" flipV="1">
              <a:off x="1926570" y="2858004"/>
              <a:ext cx="50765" cy="8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1175 Conector recto"/>
            <p:cNvCxnSpPr>
              <a:stCxn id="117" idx="0"/>
              <a:endCxn id="122" idx="0"/>
            </p:cNvCxnSpPr>
            <p:nvPr/>
          </p:nvCxnSpPr>
          <p:spPr>
            <a:xfrm flipH="1">
              <a:off x="1889213" y="2858004"/>
              <a:ext cx="37357" cy="3699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1176 Grupo"/>
            <p:cNvGrpSpPr/>
            <p:nvPr/>
          </p:nvGrpSpPr>
          <p:grpSpPr>
            <a:xfrm>
              <a:off x="2158737" y="2770883"/>
              <a:ext cx="288402" cy="288000"/>
              <a:chOff x="3547910" y="1759501"/>
              <a:chExt cx="288402" cy="288000"/>
            </a:xfrm>
          </p:grpSpPr>
          <p:sp>
            <p:nvSpPr>
              <p:cNvPr id="152" name="1177 Forma libre"/>
              <p:cNvSpPr/>
              <p:nvPr/>
            </p:nvSpPr>
            <p:spPr>
              <a:xfrm>
                <a:off x="3547910" y="1759501"/>
                <a:ext cx="288402" cy="288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53" name="1178 Conector recto"/>
              <p:cNvCxnSpPr>
                <a:stCxn id="161" idx="4"/>
                <a:endCxn id="155" idx="4"/>
              </p:cNvCxnSpPr>
              <p:nvPr/>
            </p:nvCxnSpPr>
            <p:spPr>
              <a:xfrm flipV="1">
                <a:off x="3628643" y="1841874"/>
                <a:ext cx="90698" cy="866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1179 Elipse"/>
              <p:cNvSpPr/>
              <p:nvPr/>
            </p:nvSpPr>
            <p:spPr>
              <a:xfrm rot="9180000">
                <a:off x="3636304" y="1786595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5" name="1180 Elipse"/>
              <p:cNvSpPr/>
              <p:nvPr/>
            </p:nvSpPr>
            <p:spPr>
              <a:xfrm rot="1483009">
                <a:off x="3712180" y="1786913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6" name="1181 Elipse"/>
              <p:cNvSpPr/>
              <p:nvPr/>
            </p:nvSpPr>
            <p:spPr>
              <a:xfrm rot="4020000">
                <a:off x="3763788" y="1840000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7" name="1182 Elipse"/>
              <p:cNvSpPr/>
              <p:nvPr/>
            </p:nvSpPr>
            <p:spPr>
              <a:xfrm rot="6992428">
                <a:off x="3762544" y="1913026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8" name="1183 Elipse"/>
              <p:cNvSpPr/>
              <p:nvPr/>
            </p:nvSpPr>
            <p:spPr>
              <a:xfrm rot="9120000">
                <a:off x="3712540" y="1966189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9" name="1184 Elipse"/>
              <p:cNvSpPr/>
              <p:nvPr/>
            </p:nvSpPr>
            <p:spPr>
              <a:xfrm rot="6600000">
                <a:off x="3584963" y="1839395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60" name="1185 Elipse"/>
              <p:cNvSpPr/>
              <p:nvPr/>
            </p:nvSpPr>
            <p:spPr>
              <a:xfrm rot="11940000">
                <a:off x="3636304" y="1967871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61" name="1186 Elipse"/>
              <p:cNvSpPr/>
              <p:nvPr/>
            </p:nvSpPr>
            <p:spPr>
              <a:xfrm rot="14520000">
                <a:off x="3584012" y="1913276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62" name="1187 Conector recto"/>
              <p:cNvCxnSpPr>
                <a:stCxn id="161" idx="4"/>
                <a:endCxn id="156" idx="4"/>
              </p:cNvCxnSpPr>
              <p:nvPr/>
            </p:nvCxnSpPr>
            <p:spPr>
              <a:xfrm flipV="1">
                <a:off x="3628643" y="1880053"/>
                <a:ext cx="127837" cy="4850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1188 Conector recto"/>
              <p:cNvCxnSpPr>
                <a:stCxn id="161" idx="4"/>
                <a:endCxn id="157" idx="4"/>
              </p:cNvCxnSpPr>
              <p:nvPr/>
            </p:nvCxnSpPr>
            <p:spPr>
              <a:xfrm>
                <a:off x="3628643" y="1928555"/>
                <a:ext cx="127339" cy="40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1189 Conector recto"/>
              <p:cNvCxnSpPr>
                <a:stCxn id="161" idx="4"/>
                <a:endCxn id="158" idx="4"/>
              </p:cNvCxnSpPr>
              <p:nvPr/>
            </p:nvCxnSpPr>
            <p:spPr>
              <a:xfrm>
                <a:off x="3628643" y="1928555"/>
                <a:ext cx="89579" cy="4100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1190 Conector recto"/>
              <p:cNvCxnSpPr>
                <a:stCxn id="161" idx="4"/>
                <a:endCxn id="160" idx="4"/>
              </p:cNvCxnSpPr>
              <p:nvPr/>
            </p:nvCxnSpPr>
            <p:spPr>
              <a:xfrm>
                <a:off x="3628643" y="1928555"/>
                <a:ext cx="36239" cy="4088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1191 Conector recto"/>
              <p:cNvCxnSpPr>
                <a:stCxn id="159" idx="0"/>
                <a:endCxn id="161" idx="4"/>
              </p:cNvCxnSpPr>
              <p:nvPr/>
            </p:nvCxnSpPr>
            <p:spPr>
              <a:xfrm flipH="1">
                <a:off x="3628643" y="1878045"/>
                <a:ext cx="2585" cy="5051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1192 Conector recto"/>
              <p:cNvCxnSpPr>
                <a:stCxn id="161" idx="4"/>
                <a:endCxn id="154" idx="0"/>
              </p:cNvCxnSpPr>
              <p:nvPr/>
            </p:nvCxnSpPr>
            <p:spPr>
              <a:xfrm flipV="1">
                <a:off x="3628643" y="1841056"/>
                <a:ext cx="39938" cy="874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1193 Conector recto"/>
              <p:cNvCxnSpPr>
                <a:stCxn id="160" idx="4"/>
                <a:endCxn id="154" idx="0"/>
              </p:cNvCxnSpPr>
              <p:nvPr/>
            </p:nvCxnSpPr>
            <p:spPr>
              <a:xfrm flipV="1">
                <a:off x="3664882" y="1841056"/>
                <a:ext cx="3699" cy="1283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1194 Conector recto"/>
              <p:cNvCxnSpPr>
                <a:stCxn id="160" idx="4"/>
                <a:endCxn id="155" idx="4"/>
              </p:cNvCxnSpPr>
              <p:nvPr/>
            </p:nvCxnSpPr>
            <p:spPr>
              <a:xfrm flipV="1">
                <a:off x="3664882" y="1841874"/>
                <a:ext cx="54458" cy="12756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1195 Conector recto"/>
              <p:cNvCxnSpPr>
                <a:stCxn id="160" idx="4"/>
                <a:endCxn id="156" idx="4"/>
              </p:cNvCxnSpPr>
              <p:nvPr/>
            </p:nvCxnSpPr>
            <p:spPr>
              <a:xfrm flipV="1">
                <a:off x="3664882" y="1880053"/>
                <a:ext cx="91597" cy="8938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1196 Conector recto"/>
              <p:cNvCxnSpPr>
                <a:stCxn id="160" idx="4"/>
                <a:endCxn id="157" idx="4"/>
              </p:cNvCxnSpPr>
              <p:nvPr/>
            </p:nvCxnSpPr>
            <p:spPr>
              <a:xfrm flipV="1">
                <a:off x="3664882" y="1928957"/>
                <a:ext cx="91099" cy="404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1197 Conector recto"/>
              <p:cNvCxnSpPr>
                <a:stCxn id="160" idx="4"/>
                <a:endCxn id="158" idx="4"/>
              </p:cNvCxnSpPr>
              <p:nvPr/>
            </p:nvCxnSpPr>
            <p:spPr>
              <a:xfrm>
                <a:off x="3664882" y="1969440"/>
                <a:ext cx="53339" cy="1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1198 Conector recto"/>
              <p:cNvCxnSpPr>
                <a:stCxn id="158" idx="4"/>
                <a:endCxn id="159" idx="0"/>
              </p:cNvCxnSpPr>
              <p:nvPr/>
            </p:nvCxnSpPr>
            <p:spPr>
              <a:xfrm flipH="1" flipV="1">
                <a:off x="3631228" y="1878045"/>
                <a:ext cx="86994" cy="9151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1199 Conector recto"/>
              <p:cNvCxnSpPr>
                <a:stCxn id="158" idx="4"/>
                <a:endCxn id="154" idx="0"/>
              </p:cNvCxnSpPr>
              <p:nvPr/>
            </p:nvCxnSpPr>
            <p:spPr>
              <a:xfrm flipH="1" flipV="1">
                <a:off x="3668581" y="1841056"/>
                <a:ext cx="49641" cy="12850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1200 Conector recto"/>
              <p:cNvCxnSpPr>
                <a:stCxn id="158" idx="4"/>
                <a:endCxn id="155" idx="4"/>
              </p:cNvCxnSpPr>
              <p:nvPr/>
            </p:nvCxnSpPr>
            <p:spPr>
              <a:xfrm flipV="1">
                <a:off x="3718221" y="1841874"/>
                <a:ext cx="1119" cy="12768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1201 Conector recto"/>
              <p:cNvCxnSpPr>
                <a:stCxn id="158" idx="4"/>
                <a:endCxn id="156" idx="4"/>
              </p:cNvCxnSpPr>
              <p:nvPr/>
            </p:nvCxnSpPr>
            <p:spPr>
              <a:xfrm flipV="1">
                <a:off x="3718221" y="1880053"/>
                <a:ext cx="38258" cy="895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1202 Conector recto"/>
              <p:cNvCxnSpPr>
                <a:stCxn id="158" idx="4"/>
                <a:endCxn id="157" idx="4"/>
              </p:cNvCxnSpPr>
              <p:nvPr/>
            </p:nvCxnSpPr>
            <p:spPr>
              <a:xfrm flipV="1">
                <a:off x="3718221" y="1928957"/>
                <a:ext cx="37760" cy="4060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1203 Conector recto"/>
              <p:cNvCxnSpPr>
                <a:stCxn id="157" idx="4"/>
                <a:endCxn id="159" idx="0"/>
              </p:cNvCxnSpPr>
              <p:nvPr/>
            </p:nvCxnSpPr>
            <p:spPr>
              <a:xfrm flipH="1" flipV="1">
                <a:off x="3631228" y="1878045"/>
                <a:ext cx="124754" cy="5091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1204 Conector recto"/>
              <p:cNvCxnSpPr>
                <a:stCxn id="157" idx="4"/>
                <a:endCxn id="154" idx="0"/>
              </p:cNvCxnSpPr>
              <p:nvPr/>
            </p:nvCxnSpPr>
            <p:spPr>
              <a:xfrm flipH="1" flipV="1">
                <a:off x="3668581" y="1841056"/>
                <a:ext cx="87400" cy="8790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1205 Conector recto"/>
              <p:cNvCxnSpPr>
                <a:stCxn id="157" idx="4"/>
                <a:endCxn id="155" idx="4"/>
              </p:cNvCxnSpPr>
              <p:nvPr/>
            </p:nvCxnSpPr>
            <p:spPr>
              <a:xfrm flipH="1" flipV="1">
                <a:off x="3719340" y="1841874"/>
                <a:ext cx="36641" cy="870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1206 Conector recto"/>
              <p:cNvCxnSpPr>
                <a:stCxn id="157" idx="4"/>
                <a:endCxn id="156" idx="4"/>
              </p:cNvCxnSpPr>
              <p:nvPr/>
            </p:nvCxnSpPr>
            <p:spPr>
              <a:xfrm flipV="1">
                <a:off x="3755981" y="1880053"/>
                <a:ext cx="498" cy="4890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1207 Conector recto"/>
              <p:cNvCxnSpPr>
                <a:stCxn id="156" idx="4"/>
                <a:endCxn id="159" idx="0"/>
              </p:cNvCxnSpPr>
              <p:nvPr/>
            </p:nvCxnSpPr>
            <p:spPr>
              <a:xfrm flipH="1" flipV="1">
                <a:off x="3631228" y="1878045"/>
                <a:ext cx="125252" cy="20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1208 Conector recto"/>
              <p:cNvCxnSpPr>
                <a:stCxn id="156" idx="4"/>
                <a:endCxn id="154" idx="0"/>
              </p:cNvCxnSpPr>
              <p:nvPr/>
            </p:nvCxnSpPr>
            <p:spPr>
              <a:xfrm flipH="1" flipV="1">
                <a:off x="3668581" y="1841056"/>
                <a:ext cx="87899" cy="3899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1209 Conector recto"/>
              <p:cNvCxnSpPr>
                <a:stCxn id="156" idx="4"/>
                <a:endCxn id="155" idx="4"/>
              </p:cNvCxnSpPr>
              <p:nvPr/>
            </p:nvCxnSpPr>
            <p:spPr>
              <a:xfrm flipH="1" flipV="1">
                <a:off x="3719340" y="1841874"/>
                <a:ext cx="37139" cy="3817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1210 Conector recto"/>
              <p:cNvCxnSpPr>
                <a:stCxn id="155" idx="4"/>
                <a:endCxn id="159" idx="0"/>
              </p:cNvCxnSpPr>
              <p:nvPr/>
            </p:nvCxnSpPr>
            <p:spPr>
              <a:xfrm flipH="1">
                <a:off x="3631228" y="1841874"/>
                <a:ext cx="88112" cy="3617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1211 Conector recto"/>
              <p:cNvCxnSpPr>
                <a:stCxn id="155" idx="4"/>
                <a:endCxn id="154" idx="0"/>
              </p:cNvCxnSpPr>
              <p:nvPr/>
            </p:nvCxnSpPr>
            <p:spPr>
              <a:xfrm flipH="1" flipV="1">
                <a:off x="3668581" y="1841056"/>
                <a:ext cx="50759" cy="81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1212 Conector recto"/>
              <p:cNvCxnSpPr>
                <a:stCxn id="154" idx="0"/>
                <a:endCxn id="159" idx="0"/>
              </p:cNvCxnSpPr>
              <p:nvPr/>
            </p:nvCxnSpPr>
            <p:spPr>
              <a:xfrm flipH="1">
                <a:off x="3631228" y="1841056"/>
                <a:ext cx="37353" cy="3698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1213 Grupo"/>
            <p:cNvGrpSpPr/>
            <p:nvPr/>
          </p:nvGrpSpPr>
          <p:grpSpPr>
            <a:xfrm>
              <a:off x="1983274" y="2447716"/>
              <a:ext cx="288000" cy="324511"/>
              <a:chOff x="3372447" y="1436334"/>
              <a:chExt cx="288000" cy="324511"/>
            </a:xfrm>
          </p:grpSpPr>
          <p:sp>
            <p:nvSpPr>
              <p:cNvPr id="189" name="1214 Forma libre"/>
              <p:cNvSpPr/>
              <p:nvPr/>
            </p:nvSpPr>
            <p:spPr>
              <a:xfrm>
                <a:off x="3372447" y="1436334"/>
                <a:ext cx="288000" cy="324511"/>
              </a:xfrm>
              <a:custGeom>
                <a:avLst/>
                <a:gdLst>
                  <a:gd name="connsiteX0" fmla="*/ 12473 w 537205"/>
                  <a:gd name="connsiteY0" fmla="*/ 162274 h 605308"/>
                  <a:gd name="connsiteX1" fmla="*/ 128383 w 537205"/>
                  <a:gd name="connsiteY1" fmla="*/ 103031 h 605308"/>
                  <a:gd name="connsiteX2" fmla="*/ 257171 w 537205"/>
                  <a:gd name="connsiteY2" fmla="*/ 0 h 605308"/>
                  <a:gd name="connsiteX3" fmla="*/ 411718 w 537205"/>
                  <a:gd name="connsiteY3" fmla="*/ 103031 h 605308"/>
                  <a:gd name="connsiteX4" fmla="*/ 532779 w 537205"/>
                  <a:gd name="connsiteY4" fmla="*/ 149395 h 605308"/>
                  <a:gd name="connsiteX5" fmla="*/ 512173 w 537205"/>
                  <a:gd name="connsiteY5" fmla="*/ 298790 h 605308"/>
                  <a:gd name="connsiteX6" fmla="*/ 525052 w 537205"/>
                  <a:gd name="connsiteY6" fmla="*/ 440458 h 605308"/>
                  <a:gd name="connsiteX7" fmla="*/ 411718 w 537205"/>
                  <a:gd name="connsiteY7" fmla="*/ 497125 h 605308"/>
                  <a:gd name="connsiteX8" fmla="*/ 285505 w 537205"/>
                  <a:gd name="connsiteY8" fmla="*/ 605308 h 605308"/>
                  <a:gd name="connsiteX9" fmla="*/ 130959 w 537205"/>
                  <a:gd name="connsiteY9" fmla="*/ 497125 h 605308"/>
                  <a:gd name="connsiteX10" fmla="*/ 4746 w 537205"/>
                  <a:gd name="connsiteY10" fmla="*/ 455913 h 605308"/>
                  <a:gd name="connsiteX11" fmla="*/ 25352 w 537205"/>
                  <a:gd name="connsiteY11" fmla="*/ 298790 h 605308"/>
                  <a:gd name="connsiteX12" fmla="*/ 12473 w 537205"/>
                  <a:gd name="connsiteY12" fmla="*/ 162274 h 60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205" h="605308">
                    <a:moveTo>
                      <a:pt x="12473" y="162274"/>
                    </a:moveTo>
                    <a:cubicBezTo>
                      <a:pt x="29645" y="129648"/>
                      <a:pt x="87600" y="130077"/>
                      <a:pt x="128383" y="103031"/>
                    </a:cubicBezTo>
                    <a:cubicBezTo>
                      <a:pt x="169166" y="75985"/>
                      <a:pt x="209949" y="0"/>
                      <a:pt x="257171" y="0"/>
                    </a:cubicBezTo>
                    <a:cubicBezTo>
                      <a:pt x="304393" y="0"/>
                      <a:pt x="365783" y="78132"/>
                      <a:pt x="411718" y="103031"/>
                    </a:cubicBezTo>
                    <a:cubicBezTo>
                      <a:pt x="457653" y="127930"/>
                      <a:pt x="516036" y="116768"/>
                      <a:pt x="532779" y="149395"/>
                    </a:cubicBezTo>
                    <a:cubicBezTo>
                      <a:pt x="549522" y="182022"/>
                      <a:pt x="513461" y="250280"/>
                      <a:pt x="512173" y="298790"/>
                    </a:cubicBezTo>
                    <a:cubicBezTo>
                      <a:pt x="510885" y="347300"/>
                      <a:pt x="541795" y="407402"/>
                      <a:pt x="525052" y="440458"/>
                    </a:cubicBezTo>
                    <a:cubicBezTo>
                      <a:pt x="508309" y="473514"/>
                      <a:pt x="451643" y="469650"/>
                      <a:pt x="411718" y="497125"/>
                    </a:cubicBezTo>
                    <a:cubicBezTo>
                      <a:pt x="371794" y="524600"/>
                      <a:pt x="332298" y="605308"/>
                      <a:pt x="285505" y="605308"/>
                    </a:cubicBezTo>
                    <a:cubicBezTo>
                      <a:pt x="238712" y="605308"/>
                      <a:pt x="177752" y="522024"/>
                      <a:pt x="130959" y="497125"/>
                    </a:cubicBezTo>
                    <a:cubicBezTo>
                      <a:pt x="84166" y="472226"/>
                      <a:pt x="22347" y="488969"/>
                      <a:pt x="4746" y="455913"/>
                    </a:cubicBezTo>
                    <a:cubicBezTo>
                      <a:pt x="-12855" y="422857"/>
                      <a:pt x="24064" y="347300"/>
                      <a:pt x="25352" y="298790"/>
                    </a:cubicBezTo>
                    <a:cubicBezTo>
                      <a:pt x="26640" y="250280"/>
                      <a:pt x="-4699" y="194900"/>
                      <a:pt x="12473" y="162274"/>
                    </a:cubicBezTo>
                    <a:close/>
                  </a:path>
                </a:pathLst>
              </a:custGeom>
              <a:solidFill>
                <a:srgbClr val="DED6C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0" name="1215 Elipse"/>
              <p:cNvSpPr/>
              <p:nvPr/>
            </p:nvSpPr>
            <p:spPr>
              <a:xfrm rot="10800000">
                <a:off x="3497145" y="1663380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1" name="1216 Elipse"/>
              <p:cNvSpPr/>
              <p:nvPr/>
            </p:nvSpPr>
            <p:spPr>
              <a:xfrm rot="7500000">
                <a:off x="3576518" y="1619136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2" name="1217 Elipse"/>
              <p:cNvSpPr/>
              <p:nvPr/>
            </p:nvSpPr>
            <p:spPr>
              <a:xfrm rot="3600000">
                <a:off x="3576379" y="1531549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3" name="1218 Elipse"/>
              <p:cNvSpPr/>
              <p:nvPr/>
            </p:nvSpPr>
            <p:spPr>
              <a:xfrm rot="3600000">
                <a:off x="3419388" y="1617469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4" name="1219 Elipse"/>
              <p:cNvSpPr/>
              <p:nvPr/>
            </p:nvSpPr>
            <p:spPr>
              <a:xfrm rot="7500000">
                <a:off x="3419325" y="1529127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5" name="1220 Elipse"/>
              <p:cNvSpPr/>
              <p:nvPr/>
            </p:nvSpPr>
            <p:spPr>
              <a:xfrm rot="10800000">
                <a:off x="3497394" y="1481836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6" name="1221 Conector recto"/>
              <p:cNvCxnSpPr>
                <a:stCxn id="193" idx="0"/>
                <a:endCxn id="194" idx="0"/>
              </p:cNvCxnSpPr>
              <p:nvPr/>
            </p:nvCxnSpPr>
            <p:spPr>
              <a:xfrm flipH="1" flipV="1">
                <a:off x="3462341" y="1574682"/>
                <a:ext cx="1420" cy="5726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1222 Conector recto"/>
              <p:cNvCxnSpPr>
                <a:stCxn id="190" idx="4"/>
                <a:endCxn id="194" idx="0"/>
              </p:cNvCxnSpPr>
              <p:nvPr/>
            </p:nvCxnSpPr>
            <p:spPr>
              <a:xfrm flipH="1" flipV="1">
                <a:off x="3462341" y="1574682"/>
                <a:ext cx="54106" cy="886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1223 Conector recto"/>
              <p:cNvCxnSpPr>
                <a:stCxn id="191" idx="4"/>
                <a:endCxn id="194" idx="0"/>
              </p:cNvCxnSpPr>
              <p:nvPr/>
            </p:nvCxnSpPr>
            <p:spPr>
              <a:xfrm flipH="1" flipV="1">
                <a:off x="3462341" y="1574682"/>
                <a:ext cx="109765" cy="5680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1224 Conector recto"/>
              <p:cNvCxnSpPr>
                <a:stCxn id="192" idx="4"/>
                <a:endCxn id="194" idx="0"/>
              </p:cNvCxnSpPr>
              <p:nvPr/>
            </p:nvCxnSpPr>
            <p:spPr>
              <a:xfrm flipH="1" flipV="1">
                <a:off x="3462341" y="1574682"/>
                <a:ext cx="108269" cy="2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1225 Conector recto"/>
              <p:cNvCxnSpPr>
                <a:stCxn id="191" idx="4"/>
                <a:endCxn id="192" idx="4"/>
              </p:cNvCxnSpPr>
              <p:nvPr/>
            </p:nvCxnSpPr>
            <p:spPr>
              <a:xfrm flipH="1" flipV="1">
                <a:off x="3570610" y="1574973"/>
                <a:ext cx="0" cy="565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1226 Conector recto"/>
              <p:cNvCxnSpPr>
                <a:stCxn id="191" idx="4"/>
                <a:endCxn id="193" idx="0"/>
              </p:cNvCxnSpPr>
              <p:nvPr/>
            </p:nvCxnSpPr>
            <p:spPr>
              <a:xfrm flipH="1">
                <a:off x="3463761" y="1631481"/>
                <a:ext cx="108345" cy="46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1227 Conector recto"/>
              <p:cNvCxnSpPr>
                <a:stCxn id="195" idx="0"/>
                <a:endCxn id="194" idx="0"/>
              </p:cNvCxnSpPr>
              <p:nvPr/>
            </p:nvCxnSpPr>
            <p:spPr>
              <a:xfrm flipH="1">
                <a:off x="3462341" y="1539736"/>
                <a:ext cx="54355" cy="3494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1228 Conector recto"/>
              <p:cNvCxnSpPr>
                <a:stCxn id="190" idx="4"/>
                <a:endCxn id="195" idx="0"/>
              </p:cNvCxnSpPr>
              <p:nvPr/>
            </p:nvCxnSpPr>
            <p:spPr>
              <a:xfrm flipV="1">
                <a:off x="3516447" y="1539736"/>
                <a:ext cx="249" cy="1236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1229 Conector recto"/>
              <p:cNvCxnSpPr>
                <a:stCxn id="191" idx="4"/>
                <a:endCxn id="195" idx="0"/>
              </p:cNvCxnSpPr>
              <p:nvPr/>
            </p:nvCxnSpPr>
            <p:spPr>
              <a:xfrm flipH="1" flipV="1">
                <a:off x="3516696" y="1539736"/>
                <a:ext cx="55410" cy="9174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1230 Conector recto"/>
              <p:cNvCxnSpPr>
                <a:stCxn id="192" idx="4"/>
                <a:endCxn id="195" idx="0"/>
              </p:cNvCxnSpPr>
              <p:nvPr/>
            </p:nvCxnSpPr>
            <p:spPr>
              <a:xfrm flipH="1" flipV="1">
                <a:off x="3516696" y="1539736"/>
                <a:ext cx="53914" cy="3523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1231 Conector recto"/>
              <p:cNvCxnSpPr>
                <a:stCxn id="193" idx="0"/>
                <a:endCxn id="195" idx="0"/>
              </p:cNvCxnSpPr>
              <p:nvPr/>
            </p:nvCxnSpPr>
            <p:spPr>
              <a:xfrm flipV="1">
                <a:off x="3463761" y="1539736"/>
                <a:ext cx="52935" cy="922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1232 Conector recto"/>
              <p:cNvCxnSpPr>
                <a:stCxn id="192" idx="4"/>
                <a:endCxn id="193" idx="0"/>
              </p:cNvCxnSpPr>
              <p:nvPr/>
            </p:nvCxnSpPr>
            <p:spPr>
              <a:xfrm flipH="1">
                <a:off x="3463761" y="1574973"/>
                <a:ext cx="106850" cy="5697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1233 Conector recto"/>
              <p:cNvCxnSpPr>
                <a:stCxn id="190" idx="4"/>
                <a:endCxn id="193" idx="0"/>
              </p:cNvCxnSpPr>
              <p:nvPr/>
            </p:nvCxnSpPr>
            <p:spPr>
              <a:xfrm flipH="1" flipV="1">
                <a:off x="3463761" y="1631944"/>
                <a:ext cx="52687" cy="3143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1234 Conector recto"/>
              <p:cNvCxnSpPr>
                <a:stCxn id="191" idx="4"/>
                <a:endCxn id="190" idx="4"/>
              </p:cNvCxnSpPr>
              <p:nvPr/>
            </p:nvCxnSpPr>
            <p:spPr>
              <a:xfrm flipH="1">
                <a:off x="3516447" y="1631481"/>
                <a:ext cx="55659" cy="318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1235 Conector recto"/>
              <p:cNvCxnSpPr>
                <a:stCxn id="192" idx="4"/>
                <a:endCxn id="190" idx="4"/>
              </p:cNvCxnSpPr>
              <p:nvPr/>
            </p:nvCxnSpPr>
            <p:spPr>
              <a:xfrm flipH="1">
                <a:off x="3516447" y="1574973"/>
                <a:ext cx="54163" cy="884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1" name="1236 Conector recto"/>
            <p:cNvCxnSpPr/>
            <p:nvPr/>
          </p:nvCxnSpPr>
          <p:spPr>
            <a:xfrm flipV="1">
              <a:off x="1526643" y="3288254"/>
              <a:ext cx="609365" cy="332150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1237 Conector recto"/>
            <p:cNvCxnSpPr/>
            <p:nvPr/>
          </p:nvCxnSpPr>
          <p:spPr>
            <a:xfrm flipV="1">
              <a:off x="2130429" y="3302279"/>
              <a:ext cx="2946" cy="247275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1238 Conector recto"/>
            <p:cNvCxnSpPr/>
            <p:nvPr/>
          </p:nvCxnSpPr>
          <p:spPr>
            <a:xfrm>
              <a:off x="2122342" y="3288254"/>
              <a:ext cx="609365" cy="332150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1239 Forma libre"/>
            <p:cNvSpPr/>
            <p:nvPr/>
          </p:nvSpPr>
          <p:spPr>
            <a:xfrm>
              <a:off x="3523346" y="5380976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5" name="1240 Forma libre"/>
            <p:cNvSpPr/>
            <p:nvPr/>
          </p:nvSpPr>
          <p:spPr>
            <a:xfrm>
              <a:off x="3511440" y="5347638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6" name="1241 Forma libre"/>
            <p:cNvSpPr/>
            <p:nvPr/>
          </p:nvSpPr>
          <p:spPr>
            <a:xfrm>
              <a:off x="3525486" y="5290968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7" name="1242 Forma libre"/>
            <p:cNvSpPr/>
            <p:nvPr/>
          </p:nvSpPr>
          <p:spPr>
            <a:xfrm>
              <a:off x="3485246" y="5454795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8" name="1243 Forma libre"/>
            <p:cNvSpPr/>
            <p:nvPr/>
          </p:nvSpPr>
          <p:spPr>
            <a:xfrm>
              <a:off x="3489907" y="5261913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9" name="1244 Forma libre"/>
            <p:cNvSpPr/>
            <p:nvPr/>
          </p:nvSpPr>
          <p:spPr>
            <a:xfrm>
              <a:off x="3484890" y="5347331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0" name="1245 Forma libre"/>
            <p:cNvSpPr/>
            <p:nvPr/>
          </p:nvSpPr>
          <p:spPr>
            <a:xfrm>
              <a:off x="3432858" y="5300013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1" name="1246 Forma libre"/>
            <p:cNvSpPr/>
            <p:nvPr/>
          </p:nvSpPr>
          <p:spPr>
            <a:xfrm>
              <a:off x="3456671" y="5285726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2" name="1247 Forma libre"/>
            <p:cNvSpPr/>
            <p:nvPr/>
          </p:nvSpPr>
          <p:spPr>
            <a:xfrm>
              <a:off x="3530272" y="5502420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3" name="1248 Forma libre"/>
            <p:cNvSpPr/>
            <p:nvPr/>
          </p:nvSpPr>
          <p:spPr>
            <a:xfrm>
              <a:off x="3511038" y="5547496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4" name="1249 Forma libre"/>
            <p:cNvSpPr/>
            <p:nvPr/>
          </p:nvSpPr>
          <p:spPr>
            <a:xfrm>
              <a:off x="3530467" y="5600051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5" name="1250 Forma libre"/>
            <p:cNvSpPr/>
            <p:nvPr/>
          </p:nvSpPr>
          <p:spPr>
            <a:xfrm>
              <a:off x="3408909" y="5345245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6" name="1251 Forma libre"/>
            <p:cNvSpPr/>
            <p:nvPr/>
          </p:nvSpPr>
          <p:spPr>
            <a:xfrm>
              <a:off x="3420573" y="5253899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7" name="1252 Forma libre"/>
            <p:cNvSpPr/>
            <p:nvPr/>
          </p:nvSpPr>
          <p:spPr>
            <a:xfrm>
              <a:off x="3442233" y="5376081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8" name="1253 Forma libre"/>
            <p:cNvSpPr/>
            <p:nvPr/>
          </p:nvSpPr>
          <p:spPr>
            <a:xfrm>
              <a:off x="3473340" y="5490513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9" name="1254 Forma libre"/>
            <p:cNvSpPr/>
            <p:nvPr/>
          </p:nvSpPr>
          <p:spPr>
            <a:xfrm>
              <a:off x="3473340" y="5409551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0" name="1255 Forma libre"/>
            <p:cNvSpPr/>
            <p:nvPr/>
          </p:nvSpPr>
          <p:spPr>
            <a:xfrm>
              <a:off x="3447146" y="5428601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1" name="1256 Forma libre"/>
            <p:cNvSpPr/>
            <p:nvPr/>
          </p:nvSpPr>
          <p:spPr>
            <a:xfrm>
              <a:off x="3451908" y="5538138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2" name="1257 Forma libre"/>
            <p:cNvSpPr/>
            <p:nvPr/>
          </p:nvSpPr>
          <p:spPr>
            <a:xfrm>
              <a:off x="3437131" y="5490366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3" name="1258 Forma libre"/>
            <p:cNvSpPr/>
            <p:nvPr/>
          </p:nvSpPr>
          <p:spPr>
            <a:xfrm>
              <a:off x="3482757" y="5566693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4" name="1259 Forma libre"/>
            <p:cNvSpPr/>
            <p:nvPr/>
          </p:nvSpPr>
          <p:spPr>
            <a:xfrm>
              <a:off x="3470958" y="5604813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5" name="1260 Forma libre"/>
            <p:cNvSpPr/>
            <p:nvPr/>
          </p:nvSpPr>
          <p:spPr>
            <a:xfrm>
              <a:off x="3411427" y="5383357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6" name="1261 Forma libre"/>
            <p:cNvSpPr/>
            <p:nvPr/>
          </p:nvSpPr>
          <p:spPr>
            <a:xfrm>
              <a:off x="3408090" y="5447651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7" name="1262 Forma libre"/>
            <p:cNvSpPr/>
            <p:nvPr/>
          </p:nvSpPr>
          <p:spPr>
            <a:xfrm>
              <a:off x="3408602" y="5549006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8" name="1263 Forma libre"/>
            <p:cNvSpPr/>
            <p:nvPr/>
          </p:nvSpPr>
          <p:spPr>
            <a:xfrm>
              <a:off x="3413591" y="5602090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9" name="1264 Forma libre"/>
            <p:cNvSpPr/>
            <p:nvPr/>
          </p:nvSpPr>
          <p:spPr>
            <a:xfrm>
              <a:off x="3372624" y="5378863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0" name="1265 Forma libre"/>
            <p:cNvSpPr/>
            <p:nvPr/>
          </p:nvSpPr>
          <p:spPr>
            <a:xfrm>
              <a:off x="3360718" y="5345525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1" name="1266 Forma libre"/>
            <p:cNvSpPr/>
            <p:nvPr/>
          </p:nvSpPr>
          <p:spPr>
            <a:xfrm>
              <a:off x="3374764" y="5288855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2" name="1267 Forma libre"/>
            <p:cNvSpPr/>
            <p:nvPr/>
          </p:nvSpPr>
          <p:spPr>
            <a:xfrm>
              <a:off x="3334524" y="5452682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3" name="1268 Forma libre"/>
            <p:cNvSpPr/>
            <p:nvPr/>
          </p:nvSpPr>
          <p:spPr>
            <a:xfrm>
              <a:off x="3339185" y="5259800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4" name="1269 Forma libre"/>
            <p:cNvSpPr/>
            <p:nvPr/>
          </p:nvSpPr>
          <p:spPr>
            <a:xfrm>
              <a:off x="3334168" y="5345218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5" name="1270 Forma libre"/>
            <p:cNvSpPr/>
            <p:nvPr/>
          </p:nvSpPr>
          <p:spPr>
            <a:xfrm>
              <a:off x="3282136" y="5297900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6" name="1271 Forma libre"/>
            <p:cNvSpPr/>
            <p:nvPr/>
          </p:nvSpPr>
          <p:spPr>
            <a:xfrm>
              <a:off x="3305949" y="5283613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7" name="1272 Forma libre"/>
            <p:cNvSpPr/>
            <p:nvPr/>
          </p:nvSpPr>
          <p:spPr>
            <a:xfrm>
              <a:off x="3379550" y="5500307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8" name="1273 Forma libre"/>
            <p:cNvSpPr/>
            <p:nvPr/>
          </p:nvSpPr>
          <p:spPr>
            <a:xfrm>
              <a:off x="3360316" y="5545383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9" name="1274 Forma libre"/>
            <p:cNvSpPr/>
            <p:nvPr/>
          </p:nvSpPr>
          <p:spPr>
            <a:xfrm>
              <a:off x="3379745" y="5597938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0" name="1275 Forma libre"/>
            <p:cNvSpPr/>
            <p:nvPr/>
          </p:nvSpPr>
          <p:spPr>
            <a:xfrm>
              <a:off x="3258187" y="5343132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1" name="1276 Forma libre"/>
            <p:cNvSpPr/>
            <p:nvPr/>
          </p:nvSpPr>
          <p:spPr>
            <a:xfrm>
              <a:off x="3269851" y="5251786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2" name="1277 Forma libre"/>
            <p:cNvSpPr/>
            <p:nvPr/>
          </p:nvSpPr>
          <p:spPr>
            <a:xfrm>
              <a:off x="3291511" y="5373968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3" name="1278 Forma libre"/>
            <p:cNvSpPr/>
            <p:nvPr/>
          </p:nvSpPr>
          <p:spPr>
            <a:xfrm>
              <a:off x="3322618" y="5488400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4" name="1279 Forma libre"/>
            <p:cNvSpPr/>
            <p:nvPr/>
          </p:nvSpPr>
          <p:spPr>
            <a:xfrm>
              <a:off x="3322618" y="5407438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5" name="1280 Forma libre"/>
            <p:cNvSpPr/>
            <p:nvPr/>
          </p:nvSpPr>
          <p:spPr>
            <a:xfrm>
              <a:off x="3296424" y="5426488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6" name="1281 Forma libre"/>
            <p:cNvSpPr/>
            <p:nvPr/>
          </p:nvSpPr>
          <p:spPr>
            <a:xfrm>
              <a:off x="3301186" y="5536025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7" name="1282 Forma libre"/>
            <p:cNvSpPr/>
            <p:nvPr/>
          </p:nvSpPr>
          <p:spPr>
            <a:xfrm>
              <a:off x="3286409" y="5488253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8" name="1283 Forma libre"/>
            <p:cNvSpPr/>
            <p:nvPr/>
          </p:nvSpPr>
          <p:spPr>
            <a:xfrm>
              <a:off x="3332035" y="5564580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9" name="1284 Forma libre"/>
            <p:cNvSpPr/>
            <p:nvPr/>
          </p:nvSpPr>
          <p:spPr>
            <a:xfrm>
              <a:off x="3320236" y="5602700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0" name="1285 Forma libre"/>
            <p:cNvSpPr/>
            <p:nvPr/>
          </p:nvSpPr>
          <p:spPr>
            <a:xfrm>
              <a:off x="3260705" y="5381244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1" name="1286 Forma libre"/>
            <p:cNvSpPr/>
            <p:nvPr/>
          </p:nvSpPr>
          <p:spPr>
            <a:xfrm>
              <a:off x="3257368" y="5445538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2" name="1287 Forma libre"/>
            <p:cNvSpPr/>
            <p:nvPr/>
          </p:nvSpPr>
          <p:spPr>
            <a:xfrm>
              <a:off x="3257880" y="5546893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3" name="1288 Forma libre"/>
            <p:cNvSpPr/>
            <p:nvPr/>
          </p:nvSpPr>
          <p:spPr>
            <a:xfrm>
              <a:off x="3262869" y="5599977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4" name="1289 Forma libre"/>
            <p:cNvSpPr/>
            <p:nvPr/>
          </p:nvSpPr>
          <p:spPr>
            <a:xfrm>
              <a:off x="3216076" y="5383301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5" name="1290 Forma libre"/>
            <p:cNvSpPr/>
            <p:nvPr/>
          </p:nvSpPr>
          <p:spPr>
            <a:xfrm>
              <a:off x="3204170" y="5349963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6" name="1291 Forma libre"/>
            <p:cNvSpPr/>
            <p:nvPr/>
          </p:nvSpPr>
          <p:spPr>
            <a:xfrm>
              <a:off x="3218216" y="5293293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7" name="1292 Forma libre"/>
            <p:cNvSpPr/>
            <p:nvPr/>
          </p:nvSpPr>
          <p:spPr>
            <a:xfrm>
              <a:off x="3177976" y="5457120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8" name="1293 Forma libre"/>
            <p:cNvSpPr/>
            <p:nvPr/>
          </p:nvSpPr>
          <p:spPr>
            <a:xfrm>
              <a:off x="3182637" y="5264238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9" name="1294 Forma libre"/>
            <p:cNvSpPr/>
            <p:nvPr/>
          </p:nvSpPr>
          <p:spPr>
            <a:xfrm>
              <a:off x="3177620" y="5349656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0" name="1295 Forma libre"/>
            <p:cNvSpPr/>
            <p:nvPr/>
          </p:nvSpPr>
          <p:spPr>
            <a:xfrm>
              <a:off x="3125588" y="5302338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1" name="1296 Forma libre"/>
            <p:cNvSpPr/>
            <p:nvPr/>
          </p:nvSpPr>
          <p:spPr>
            <a:xfrm>
              <a:off x="3149401" y="5288051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2" name="1297 Forma libre"/>
            <p:cNvSpPr/>
            <p:nvPr/>
          </p:nvSpPr>
          <p:spPr>
            <a:xfrm>
              <a:off x="3223002" y="5504745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3" name="1298 Forma libre"/>
            <p:cNvSpPr/>
            <p:nvPr/>
          </p:nvSpPr>
          <p:spPr>
            <a:xfrm>
              <a:off x="3203768" y="5549821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4" name="1299 Forma libre"/>
            <p:cNvSpPr/>
            <p:nvPr/>
          </p:nvSpPr>
          <p:spPr>
            <a:xfrm>
              <a:off x="3223197" y="5602376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5" name="1300 Forma libre"/>
            <p:cNvSpPr/>
            <p:nvPr/>
          </p:nvSpPr>
          <p:spPr>
            <a:xfrm>
              <a:off x="3101639" y="5347570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6" name="1301 Forma libre"/>
            <p:cNvSpPr/>
            <p:nvPr/>
          </p:nvSpPr>
          <p:spPr>
            <a:xfrm>
              <a:off x="3113303" y="5256224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7" name="1302 Forma libre"/>
            <p:cNvSpPr/>
            <p:nvPr/>
          </p:nvSpPr>
          <p:spPr>
            <a:xfrm>
              <a:off x="3134963" y="5378406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8" name="1303 Forma libre"/>
            <p:cNvSpPr/>
            <p:nvPr/>
          </p:nvSpPr>
          <p:spPr>
            <a:xfrm>
              <a:off x="3166070" y="5492838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9" name="1304 Forma libre"/>
            <p:cNvSpPr/>
            <p:nvPr/>
          </p:nvSpPr>
          <p:spPr>
            <a:xfrm>
              <a:off x="3166070" y="5411876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0" name="1305 Forma libre"/>
            <p:cNvSpPr/>
            <p:nvPr/>
          </p:nvSpPr>
          <p:spPr>
            <a:xfrm>
              <a:off x="3139876" y="5430926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1" name="1306 Forma libre"/>
            <p:cNvSpPr/>
            <p:nvPr/>
          </p:nvSpPr>
          <p:spPr>
            <a:xfrm>
              <a:off x="3144638" y="5540463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2" name="1307 Forma libre"/>
            <p:cNvSpPr/>
            <p:nvPr/>
          </p:nvSpPr>
          <p:spPr>
            <a:xfrm>
              <a:off x="3129861" y="5492691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3" name="1308 Forma libre"/>
            <p:cNvSpPr/>
            <p:nvPr/>
          </p:nvSpPr>
          <p:spPr>
            <a:xfrm>
              <a:off x="3175487" y="5569018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4" name="1309 Forma libre"/>
            <p:cNvSpPr/>
            <p:nvPr/>
          </p:nvSpPr>
          <p:spPr>
            <a:xfrm>
              <a:off x="3163688" y="5607138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5" name="1310 Forma libre"/>
            <p:cNvSpPr/>
            <p:nvPr/>
          </p:nvSpPr>
          <p:spPr>
            <a:xfrm>
              <a:off x="3104157" y="5385682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6" name="1311 Forma libre"/>
            <p:cNvSpPr/>
            <p:nvPr/>
          </p:nvSpPr>
          <p:spPr>
            <a:xfrm>
              <a:off x="3100820" y="5449976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7" name="1312 Forma libre"/>
            <p:cNvSpPr/>
            <p:nvPr/>
          </p:nvSpPr>
          <p:spPr>
            <a:xfrm>
              <a:off x="3101332" y="5551331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8" name="1313 Forma libre"/>
            <p:cNvSpPr/>
            <p:nvPr/>
          </p:nvSpPr>
          <p:spPr>
            <a:xfrm>
              <a:off x="3106321" y="5604415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9" name="1314 Forma libre"/>
            <p:cNvSpPr/>
            <p:nvPr/>
          </p:nvSpPr>
          <p:spPr>
            <a:xfrm>
              <a:off x="3065354" y="5381188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0" name="1315 Forma libre"/>
            <p:cNvSpPr/>
            <p:nvPr/>
          </p:nvSpPr>
          <p:spPr>
            <a:xfrm>
              <a:off x="3053448" y="5347850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1" name="1316 Forma libre"/>
            <p:cNvSpPr/>
            <p:nvPr/>
          </p:nvSpPr>
          <p:spPr>
            <a:xfrm>
              <a:off x="3067494" y="5291180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2" name="1317 Forma libre"/>
            <p:cNvSpPr/>
            <p:nvPr/>
          </p:nvSpPr>
          <p:spPr>
            <a:xfrm>
              <a:off x="3027254" y="5455007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3" name="1318 Forma libre"/>
            <p:cNvSpPr/>
            <p:nvPr/>
          </p:nvSpPr>
          <p:spPr>
            <a:xfrm>
              <a:off x="3031915" y="5262125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4" name="1319 Forma libre"/>
            <p:cNvSpPr/>
            <p:nvPr/>
          </p:nvSpPr>
          <p:spPr>
            <a:xfrm>
              <a:off x="3026898" y="5347543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5" name="1320 Forma libre"/>
            <p:cNvSpPr/>
            <p:nvPr/>
          </p:nvSpPr>
          <p:spPr>
            <a:xfrm>
              <a:off x="2974866" y="5300225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6" name="1321 Forma libre"/>
            <p:cNvSpPr/>
            <p:nvPr/>
          </p:nvSpPr>
          <p:spPr>
            <a:xfrm>
              <a:off x="2998679" y="5285938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7" name="1322 Forma libre"/>
            <p:cNvSpPr/>
            <p:nvPr/>
          </p:nvSpPr>
          <p:spPr>
            <a:xfrm>
              <a:off x="3072280" y="5502632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8" name="1323 Forma libre"/>
            <p:cNvSpPr/>
            <p:nvPr/>
          </p:nvSpPr>
          <p:spPr>
            <a:xfrm>
              <a:off x="3053046" y="5547708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9" name="1324 Forma libre"/>
            <p:cNvSpPr/>
            <p:nvPr/>
          </p:nvSpPr>
          <p:spPr>
            <a:xfrm>
              <a:off x="3072475" y="5600263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0" name="1325 Forma libre"/>
            <p:cNvSpPr/>
            <p:nvPr/>
          </p:nvSpPr>
          <p:spPr>
            <a:xfrm>
              <a:off x="2950917" y="5345457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1" name="1326 Forma libre"/>
            <p:cNvSpPr/>
            <p:nvPr/>
          </p:nvSpPr>
          <p:spPr>
            <a:xfrm>
              <a:off x="2962581" y="5254111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2" name="1327 Forma libre"/>
            <p:cNvSpPr/>
            <p:nvPr/>
          </p:nvSpPr>
          <p:spPr>
            <a:xfrm>
              <a:off x="2984241" y="5376293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3" name="1328 Forma libre"/>
            <p:cNvSpPr/>
            <p:nvPr/>
          </p:nvSpPr>
          <p:spPr>
            <a:xfrm>
              <a:off x="3015348" y="5490725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4" name="1329 Forma libre"/>
            <p:cNvSpPr/>
            <p:nvPr/>
          </p:nvSpPr>
          <p:spPr>
            <a:xfrm>
              <a:off x="3015348" y="5409763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5" name="1330 Forma libre"/>
            <p:cNvSpPr/>
            <p:nvPr/>
          </p:nvSpPr>
          <p:spPr>
            <a:xfrm>
              <a:off x="2989154" y="5428813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6" name="1331 Forma libre"/>
            <p:cNvSpPr/>
            <p:nvPr/>
          </p:nvSpPr>
          <p:spPr>
            <a:xfrm>
              <a:off x="2993916" y="5538350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7" name="1332 Forma libre"/>
            <p:cNvSpPr/>
            <p:nvPr/>
          </p:nvSpPr>
          <p:spPr>
            <a:xfrm>
              <a:off x="2979139" y="5490578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8" name="1333 Forma libre"/>
            <p:cNvSpPr/>
            <p:nvPr/>
          </p:nvSpPr>
          <p:spPr>
            <a:xfrm>
              <a:off x="3024765" y="5566905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9" name="1334 Forma libre"/>
            <p:cNvSpPr/>
            <p:nvPr/>
          </p:nvSpPr>
          <p:spPr>
            <a:xfrm>
              <a:off x="3012966" y="5605025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0" name="1335 Forma libre"/>
            <p:cNvSpPr/>
            <p:nvPr/>
          </p:nvSpPr>
          <p:spPr>
            <a:xfrm>
              <a:off x="2953435" y="5383569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1" name="1336 Forma libre"/>
            <p:cNvSpPr/>
            <p:nvPr/>
          </p:nvSpPr>
          <p:spPr>
            <a:xfrm>
              <a:off x="2950098" y="5447863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2" name="1337 Forma libre"/>
            <p:cNvSpPr/>
            <p:nvPr/>
          </p:nvSpPr>
          <p:spPr>
            <a:xfrm>
              <a:off x="2950610" y="5549218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3" name="1338 Forma libre"/>
            <p:cNvSpPr/>
            <p:nvPr/>
          </p:nvSpPr>
          <p:spPr>
            <a:xfrm>
              <a:off x="2955599" y="5602302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4" name="1339 Forma libre"/>
            <p:cNvSpPr/>
            <p:nvPr/>
          </p:nvSpPr>
          <p:spPr>
            <a:xfrm>
              <a:off x="2919888" y="5389128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5" name="1340 Forma libre"/>
            <p:cNvSpPr/>
            <p:nvPr/>
          </p:nvSpPr>
          <p:spPr>
            <a:xfrm>
              <a:off x="2907982" y="5355790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6" name="1341 Forma libre"/>
            <p:cNvSpPr/>
            <p:nvPr/>
          </p:nvSpPr>
          <p:spPr>
            <a:xfrm>
              <a:off x="2922028" y="5299120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7" name="1342 Forma libre"/>
            <p:cNvSpPr/>
            <p:nvPr/>
          </p:nvSpPr>
          <p:spPr>
            <a:xfrm>
              <a:off x="2881788" y="5462947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8" name="1343 Forma libre"/>
            <p:cNvSpPr/>
            <p:nvPr/>
          </p:nvSpPr>
          <p:spPr>
            <a:xfrm>
              <a:off x="2886449" y="5270065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9" name="1344 Forma libre"/>
            <p:cNvSpPr/>
            <p:nvPr/>
          </p:nvSpPr>
          <p:spPr>
            <a:xfrm>
              <a:off x="2881432" y="5355483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0" name="1345 Forma libre"/>
            <p:cNvSpPr/>
            <p:nvPr/>
          </p:nvSpPr>
          <p:spPr>
            <a:xfrm>
              <a:off x="2829400" y="5308165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1" name="1346 Forma libre"/>
            <p:cNvSpPr/>
            <p:nvPr/>
          </p:nvSpPr>
          <p:spPr>
            <a:xfrm>
              <a:off x="2853213" y="5293878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2" name="1347 Forma libre"/>
            <p:cNvSpPr/>
            <p:nvPr/>
          </p:nvSpPr>
          <p:spPr>
            <a:xfrm>
              <a:off x="2926814" y="5510572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3" name="1348 Forma libre"/>
            <p:cNvSpPr/>
            <p:nvPr/>
          </p:nvSpPr>
          <p:spPr>
            <a:xfrm>
              <a:off x="2907580" y="5555648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4" name="1349 Forma libre"/>
            <p:cNvSpPr/>
            <p:nvPr/>
          </p:nvSpPr>
          <p:spPr>
            <a:xfrm>
              <a:off x="2927009" y="5608203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5" name="1350 Forma libre"/>
            <p:cNvSpPr/>
            <p:nvPr/>
          </p:nvSpPr>
          <p:spPr>
            <a:xfrm>
              <a:off x="2805451" y="5353397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6" name="1351 Forma libre"/>
            <p:cNvSpPr/>
            <p:nvPr/>
          </p:nvSpPr>
          <p:spPr>
            <a:xfrm>
              <a:off x="2817115" y="5262051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7" name="1352 Forma libre"/>
            <p:cNvSpPr/>
            <p:nvPr/>
          </p:nvSpPr>
          <p:spPr>
            <a:xfrm>
              <a:off x="2838775" y="5384233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8" name="1353 Forma libre"/>
            <p:cNvSpPr/>
            <p:nvPr/>
          </p:nvSpPr>
          <p:spPr>
            <a:xfrm>
              <a:off x="2869882" y="5498665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9" name="1354 Forma libre"/>
            <p:cNvSpPr/>
            <p:nvPr/>
          </p:nvSpPr>
          <p:spPr>
            <a:xfrm>
              <a:off x="2869882" y="5417703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0" name="1355 Forma libre"/>
            <p:cNvSpPr/>
            <p:nvPr/>
          </p:nvSpPr>
          <p:spPr>
            <a:xfrm>
              <a:off x="2843688" y="5436753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1" name="1356 Forma libre"/>
            <p:cNvSpPr/>
            <p:nvPr/>
          </p:nvSpPr>
          <p:spPr>
            <a:xfrm>
              <a:off x="2848450" y="5546290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2" name="1357 Forma libre"/>
            <p:cNvSpPr/>
            <p:nvPr/>
          </p:nvSpPr>
          <p:spPr>
            <a:xfrm>
              <a:off x="2833673" y="5498518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3" name="1358 Forma libre"/>
            <p:cNvSpPr/>
            <p:nvPr/>
          </p:nvSpPr>
          <p:spPr>
            <a:xfrm>
              <a:off x="2879299" y="5574845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4" name="1359 Forma libre"/>
            <p:cNvSpPr/>
            <p:nvPr/>
          </p:nvSpPr>
          <p:spPr>
            <a:xfrm>
              <a:off x="2867500" y="5612965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5" name="1360 Forma libre"/>
            <p:cNvSpPr/>
            <p:nvPr/>
          </p:nvSpPr>
          <p:spPr>
            <a:xfrm>
              <a:off x="2807969" y="5391509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6" name="1361 Forma libre"/>
            <p:cNvSpPr/>
            <p:nvPr/>
          </p:nvSpPr>
          <p:spPr>
            <a:xfrm>
              <a:off x="2804632" y="5455803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7" name="1362 Forma libre"/>
            <p:cNvSpPr/>
            <p:nvPr/>
          </p:nvSpPr>
          <p:spPr>
            <a:xfrm>
              <a:off x="2805144" y="5557158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8" name="1363 Forma libre"/>
            <p:cNvSpPr/>
            <p:nvPr/>
          </p:nvSpPr>
          <p:spPr>
            <a:xfrm>
              <a:off x="2810133" y="5610242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9" name="1364 Forma libre"/>
            <p:cNvSpPr/>
            <p:nvPr/>
          </p:nvSpPr>
          <p:spPr>
            <a:xfrm>
              <a:off x="2769166" y="5387015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0" name="1365 Forma libre"/>
            <p:cNvSpPr/>
            <p:nvPr/>
          </p:nvSpPr>
          <p:spPr>
            <a:xfrm>
              <a:off x="2757260" y="5353677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1" name="1366 Forma libre"/>
            <p:cNvSpPr/>
            <p:nvPr/>
          </p:nvSpPr>
          <p:spPr>
            <a:xfrm>
              <a:off x="2771306" y="5297007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2" name="1367 Forma libre"/>
            <p:cNvSpPr/>
            <p:nvPr/>
          </p:nvSpPr>
          <p:spPr>
            <a:xfrm>
              <a:off x="2731066" y="5460834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3" name="1368 Forma libre"/>
            <p:cNvSpPr/>
            <p:nvPr/>
          </p:nvSpPr>
          <p:spPr>
            <a:xfrm>
              <a:off x="2735727" y="5267952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4" name="1369 Forma libre"/>
            <p:cNvSpPr/>
            <p:nvPr/>
          </p:nvSpPr>
          <p:spPr>
            <a:xfrm>
              <a:off x="2730710" y="5353370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5" name="1370 Forma libre"/>
            <p:cNvSpPr/>
            <p:nvPr/>
          </p:nvSpPr>
          <p:spPr>
            <a:xfrm>
              <a:off x="2678678" y="5306052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6" name="1371 Forma libre"/>
            <p:cNvSpPr/>
            <p:nvPr/>
          </p:nvSpPr>
          <p:spPr>
            <a:xfrm>
              <a:off x="2702491" y="529176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7" name="1372 Forma libre"/>
            <p:cNvSpPr/>
            <p:nvPr/>
          </p:nvSpPr>
          <p:spPr>
            <a:xfrm>
              <a:off x="2776092" y="5508459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8" name="1373 Forma libre"/>
            <p:cNvSpPr/>
            <p:nvPr/>
          </p:nvSpPr>
          <p:spPr>
            <a:xfrm>
              <a:off x="2756858" y="5553535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9" name="1374 Forma libre"/>
            <p:cNvSpPr/>
            <p:nvPr/>
          </p:nvSpPr>
          <p:spPr>
            <a:xfrm>
              <a:off x="2776287" y="5606090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0" name="1375 Forma libre"/>
            <p:cNvSpPr/>
            <p:nvPr/>
          </p:nvSpPr>
          <p:spPr>
            <a:xfrm>
              <a:off x="2654729" y="5351284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1" name="1376 Forma libre"/>
            <p:cNvSpPr/>
            <p:nvPr/>
          </p:nvSpPr>
          <p:spPr>
            <a:xfrm>
              <a:off x="2666393" y="5259938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2" name="1377 Forma libre"/>
            <p:cNvSpPr/>
            <p:nvPr/>
          </p:nvSpPr>
          <p:spPr>
            <a:xfrm>
              <a:off x="2688053" y="5382120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3" name="1378 Forma libre"/>
            <p:cNvSpPr/>
            <p:nvPr/>
          </p:nvSpPr>
          <p:spPr>
            <a:xfrm>
              <a:off x="2719160" y="5496552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4" name="1379 Forma libre"/>
            <p:cNvSpPr/>
            <p:nvPr/>
          </p:nvSpPr>
          <p:spPr>
            <a:xfrm>
              <a:off x="2719160" y="5415590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5" name="1380 Forma libre"/>
            <p:cNvSpPr/>
            <p:nvPr/>
          </p:nvSpPr>
          <p:spPr>
            <a:xfrm>
              <a:off x="2692966" y="5434640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6" name="1381 Forma libre"/>
            <p:cNvSpPr/>
            <p:nvPr/>
          </p:nvSpPr>
          <p:spPr>
            <a:xfrm>
              <a:off x="2697728" y="5544177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7" name="1382 Forma libre"/>
            <p:cNvSpPr/>
            <p:nvPr/>
          </p:nvSpPr>
          <p:spPr>
            <a:xfrm>
              <a:off x="2682951" y="5496405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8" name="1383 Forma libre"/>
            <p:cNvSpPr/>
            <p:nvPr/>
          </p:nvSpPr>
          <p:spPr>
            <a:xfrm>
              <a:off x="2728577" y="5572732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9" name="1384 Forma libre"/>
            <p:cNvSpPr/>
            <p:nvPr/>
          </p:nvSpPr>
          <p:spPr>
            <a:xfrm>
              <a:off x="2716778" y="5610852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0" name="1385 Forma libre"/>
            <p:cNvSpPr/>
            <p:nvPr/>
          </p:nvSpPr>
          <p:spPr>
            <a:xfrm>
              <a:off x="2657247" y="5389396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1" name="1386 Forma libre"/>
            <p:cNvSpPr/>
            <p:nvPr/>
          </p:nvSpPr>
          <p:spPr>
            <a:xfrm>
              <a:off x="2653910" y="5453690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2" name="1387 Forma libre"/>
            <p:cNvSpPr/>
            <p:nvPr/>
          </p:nvSpPr>
          <p:spPr>
            <a:xfrm>
              <a:off x="2654422" y="5555045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3" name="1388 Forma libre"/>
            <p:cNvSpPr/>
            <p:nvPr/>
          </p:nvSpPr>
          <p:spPr>
            <a:xfrm>
              <a:off x="2659411" y="5608129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4" name="1389 Forma libre"/>
            <p:cNvSpPr/>
            <p:nvPr/>
          </p:nvSpPr>
          <p:spPr>
            <a:xfrm>
              <a:off x="2612618" y="5391453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5" name="1390 Forma libre"/>
            <p:cNvSpPr/>
            <p:nvPr/>
          </p:nvSpPr>
          <p:spPr>
            <a:xfrm>
              <a:off x="2600712" y="5358115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6" name="1391 Forma libre"/>
            <p:cNvSpPr/>
            <p:nvPr/>
          </p:nvSpPr>
          <p:spPr>
            <a:xfrm>
              <a:off x="2614758" y="5301445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7" name="1392 Forma libre"/>
            <p:cNvSpPr/>
            <p:nvPr/>
          </p:nvSpPr>
          <p:spPr>
            <a:xfrm>
              <a:off x="2574518" y="5465272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8" name="1393 Forma libre"/>
            <p:cNvSpPr/>
            <p:nvPr/>
          </p:nvSpPr>
          <p:spPr>
            <a:xfrm>
              <a:off x="2579179" y="5272390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9" name="1394 Forma libre"/>
            <p:cNvSpPr/>
            <p:nvPr/>
          </p:nvSpPr>
          <p:spPr>
            <a:xfrm>
              <a:off x="2574162" y="5357808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0" name="1395 Forma libre"/>
            <p:cNvSpPr/>
            <p:nvPr/>
          </p:nvSpPr>
          <p:spPr>
            <a:xfrm>
              <a:off x="2522130" y="5310490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1" name="1396 Forma libre"/>
            <p:cNvSpPr/>
            <p:nvPr/>
          </p:nvSpPr>
          <p:spPr>
            <a:xfrm>
              <a:off x="2545943" y="5296203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2" name="1397 Forma libre"/>
            <p:cNvSpPr/>
            <p:nvPr/>
          </p:nvSpPr>
          <p:spPr>
            <a:xfrm>
              <a:off x="2619544" y="5512897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3" name="1398 Forma libre"/>
            <p:cNvSpPr/>
            <p:nvPr/>
          </p:nvSpPr>
          <p:spPr>
            <a:xfrm>
              <a:off x="2600310" y="5557973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4" name="1399 Forma libre"/>
            <p:cNvSpPr/>
            <p:nvPr/>
          </p:nvSpPr>
          <p:spPr>
            <a:xfrm>
              <a:off x="2619739" y="5610528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5" name="1400 Forma libre"/>
            <p:cNvSpPr/>
            <p:nvPr/>
          </p:nvSpPr>
          <p:spPr>
            <a:xfrm>
              <a:off x="2498181" y="5355722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6" name="1401 Forma libre"/>
            <p:cNvSpPr/>
            <p:nvPr/>
          </p:nvSpPr>
          <p:spPr>
            <a:xfrm>
              <a:off x="2509845" y="5264376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7" name="1402 Forma libre"/>
            <p:cNvSpPr/>
            <p:nvPr/>
          </p:nvSpPr>
          <p:spPr>
            <a:xfrm>
              <a:off x="2531505" y="5386558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8" name="1403 Forma libre"/>
            <p:cNvSpPr/>
            <p:nvPr/>
          </p:nvSpPr>
          <p:spPr>
            <a:xfrm>
              <a:off x="2562612" y="5500990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9" name="1404 Forma libre"/>
            <p:cNvSpPr/>
            <p:nvPr/>
          </p:nvSpPr>
          <p:spPr>
            <a:xfrm>
              <a:off x="2562612" y="5420028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0" name="1405 Forma libre"/>
            <p:cNvSpPr/>
            <p:nvPr/>
          </p:nvSpPr>
          <p:spPr>
            <a:xfrm>
              <a:off x="2536418" y="5439078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1" name="1406 Forma libre"/>
            <p:cNvSpPr/>
            <p:nvPr/>
          </p:nvSpPr>
          <p:spPr>
            <a:xfrm>
              <a:off x="2541180" y="5548615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2" name="1407 Forma libre"/>
            <p:cNvSpPr/>
            <p:nvPr/>
          </p:nvSpPr>
          <p:spPr>
            <a:xfrm>
              <a:off x="2526403" y="5500843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3" name="1408 Forma libre"/>
            <p:cNvSpPr/>
            <p:nvPr/>
          </p:nvSpPr>
          <p:spPr>
            <a:xfrm>
              <a:off x="2572029" y="5577170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4" name="1409 Forma libre"/>
            <p:cNvSpPr/>
            <p:nvPr/>
          </p:nvSpPr>
          <p:spPr>
            <a:xfrm>
              <a:off x="2560230" y="5615290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5" name="1410 Forma libre"/>
            <p:cNvSpPr/>
            <p:nvPr/>
          </p:nvSpPr>
          <p:spPr>
            <a:xfrm>
              <a:off x="2500699" y="5393834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6" name="1411 Forma libre"/>
            <p:cNvSpPr/>
            <p:nvPr/>
          </p:nvSpPr>
          <p:spPr>
            <a:xfrm>
              <a:off x="2497362" y="5458128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7" name="1412 Forma libre"/>
            <p:cNvSpPr/>
            <p:nvPr/>
          </p:nvSpPr>
          <p:spPr>
            <a:xfrm>
              <a:off x="2497874" y="5559483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8" name="1413 Forma libre"/>
            <p:cNvSpPr/>
            <p:nvPr/>
          </p:nvSpPr>
          <p:spPr>
            <a:xfrm>
              <a:off x="2502863" y="5612567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9" name="1414 Forma libre"/>
            <p:cNvSpPr/>
            <p:nvPr/>
          </p:nvSpPr>
          <p:spPr>
            <a:xfrm>
              <a:off x="2461896" y="5389340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0" name="1415 Forma libre"/>
            <p:cNvSpPr/>
            <p:nvPr/>
          </p:nvSpPr>
          <p:spPr>
            <a:xfrm>
              <a:off x="2449990" y="5356002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1" name="1416 Forma libre"/>
            <p:cNvSpPr/>
            <p:nvPr/>
          </p:nvSpPr>
          <p:spPr>
            <a:xfrm>
              <a:off x="2464036" y="5299332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2" name="1417 Forma libre"/>
            <p:cNvSpPr/>
            <p:nvPr/>
          </p:nvSpPr>
          <p:spPr>
            <a:xfrm>
              <a:off x="2423796" y="5463159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3" name="1418 Forma libre"/>
            <p:cNvSpPr/>
            <p:nvPr/>
          </p:nvSpPr>
          <p:spPr>
            <a:xfrm>
              <a:off x="2428457" y="5270277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4" name="1419 Forma libre"/>
            <p:cNvSpPr/>
            <p:nvPr/>
          </p:nvSpPr>
          <p:spPr>
            <a:xfrm>
              <a:off x="2423440" y="5355695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5" name="1420 Forma libre"/>
            <p:cNvSpPr/>
            <p:nvPr/>
          </p:nvSpPr>
          <p:spPr>
            <a:xfrm>
              <a:off x="2371408" y="5308377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6" name="1421 Forma libre"/>
            <p:cNvSpPr/>
            <p:nvPr/>
          </p:nvSpPr>
          <p:spPr>
            <a:xfrm>
              <a:off x="2395221" y="529409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7" name="1422 Forma libre"/>
            <p:cNvSpPr/>
            <p:nvPr/>
          </p:nvSpPr>
          <p:spPr>
            <a:xfrm>
              <a:off x="2468822" y="5510784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8" name="1423 Forma libre"/>
            <p:cNvSpPr/>
            <p:nvPr/>
          </p:nvSpPr>
          <p:spPr>
            <a:xfrm>
              <a:off x="2449588" y="5555860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9" name="1424 Forma libre"/>
            <p:cNvSpPr/>
            <p:nvPr/>
          </p:nvSpPr>
          <p:spPr>
            <a:xfrm>
              <a:off x="2469017" y="5608415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0" name="1425 Forma libre"/>
            <p:cNvSpPr/>
            <p:nvPr/>
          </p:nvSpPr>
          <p:spPr>
            <a:xfrm>
              <a:off x="2347459" y="5353609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1" name="1426 Forma libre"/>
            <p:cNvSpPr/>
            <p:nvPr/>
          </p:nvSpPr>
          <p:spPr>
            <a:xfrm>
              <a:off x="2359123" y="5262263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2" name="1427 Forma libre"/>
            <p:cNvSpPr/>
            <p:nvPr/>
          </p:nvSpPr>
          <p:spPr>
            <a:xfrm>
              <a:off x="2380783" y="5384445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3" name="1428 Forma libre"/>
            <p:cNvSpPr/>
            <p:nvPr/>
          </p:nvSpPr>
          <p:spPr>
            <a:xfrm>
              <a:off x="2411890" y="5498877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4" name="1429 Forma libre"/>
            <p:cNvSpPr/>
            <p:nvPr/>
          </p:nvSpPr>
          <p:spPr>
            <a:xfrm>
              <a:off x="2411890" y="5417915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5" name="1430 Forma libre"/>
            <p:cNvSpPr/>
            <p:nvPr/>
          </p:nvSpPr>
          <p:spPr>
            <a:xfrm>
              <a:off x="2385696" y="5436965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6" name="1431 Forma libre"/>
            <p:cNvSpPr/>
            <p:nvPr/>
          </p:nvSpPr>
          <p:spPr>
            <a:xfrm>
              <a:off x="2390458" y="5546502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7" name="1432 Forma libre"/>
            <p:cNvSpPr/>
            <p:nvPr/>
          </p:nvSpPr>
          <p:spPr>
            <a:xfrm>
              <a:off x="2375681" y="5498730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8" name="1433 Forma libre"/>
            <p:cNvSpPr/>
            <p:nvPr/>
          </p:nvSpPr>
          <p:spPr>
            <a:xfrm>
              <a:off x="2421307" y="5575057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9" name="1434 Forma libre"/>
            <p:cNvSpPr/>
            <p:nvPr/>
          </p:nvSpPr>
          <p:spPr>
            <a:xfrm>
              <a:off x="2409508" y="5613177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0" name="1435 Forma libre"/>
            <p:cNvSpPr/>
            <p:nvPr/>
          </p:nvSpPr>
          <p:spPr>
            <a:xfrm>
              <a:off x="2349977" y="5391721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1" name="1436 Forma libre"/>
            <p:cNvSpPr/>
            <p:nvPr/>
          </p:nvSpPr>
          <p:spPr>
            <a:xfrm>
              <a:off x="2346640" y="5456015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2" name="1437 Forma libre"/>
            <p:cNvSpPr/>
            <p:nvPr/>
          </p:nvSpPr>
          <p:spPr>
            <a:xfrm>
              <a:off x="2347152" y="5557370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3" name="1438 Forma libre"/>
            <p:cNvSpPr/>
            <p:nvPr/>
          </p:nvSpPr>
          <p:spPr>
            <a:xfrm>
              <a:off x="2352141" y="5610454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4" name="1439 Forma libre"/>
            <p:cNvSpPr/>
            <p:nvPr/>
          </p:nvSpPr>
          <p:spPr>
            <a:xfrm>
              <a:off x="2308064" y="5380595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5" name="1440 Forma libre"/>
            <p:cNvSpPr/>
            <p:nvPr/>
          </p:nvSpPr>
          <p:spPr>
            <a:xfrm>
              <a:off x="2296158" y="5347257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6" name="1441 Forma libre"/>
            <p:cNvSpPr/>
            <p:nvPr/>
          </p:nvSpPr>
          <p:spPr>
            <a:xfrm>
              <a:off x="2310204" y="5290587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7" name="1442 Forma libre"/>
            <p:cNvSpPr/>
            <p:nvPr/>
          </p:nvSpPr>
          <p:spPr>
            <a:xfrm>
              <a:off x="2269964" y="5454414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8" name="1443 Forma libre"/>
            <p:cNvSpPr/>
            <p:nvPr/>
          </p:nvSpPr>
          <p:spPr>
            <a:xfrm>
              <a:off x="2274625" y="5261532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9" name="1444 Forma libre"/>
            <p:cNvSpPr/>
            <p:nvPr/>
          </p:nvSpPr>
          <p:spPr>
            <a:xfrm>
              <a:off x="2269608" y="5346950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0" name="1445 Forma libre"/>
            <p:cNvSpPr/>
            <p:nvPr/>
          </p:nvSpPr>
          <p:spPr>
            <a:xfrm>
              <a:off x="2217576" y="5299632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1" name="1446 Forma libre"/>
            <p:cNvSpPr/>
            <p:nvPr/>
          </p:nvSpPr>
          <p:spPr>
            <a:xfrm>
              <a:off x="2241389" y="528534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2" name="1447 Forma libre"/>
            <p:cNvSpPr/>
            <p:nvPr/>
          </p:nvSpPr>
          <p:spPr>
            <a:xfrm>
              <a:off x="2314990" y="5502039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3" name="1448 Forma libre"/>
            <p:cNvSpPr/>
            <p:nvPr/>
          </p:nvSpPr>
          <p:spPr>
            <a:xfrm>
              <a:off x="2295756" y="5547115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4" name="1449 Forma libre"/>
            <p:cNvSpPr/>
            <p:nvPr/>
          </p:nvSpPr>
          <p:spPr>
            <a:xfrm>
              <a:off x="2315185" y="5599670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5" name="1450 Forma libre"/>
            <p:cNvSpPr/>
            <p:nvPr/>
          </p:nvSpPr>
          <p:spPr>
            <a:xfrm>
              <a:off x="2193627" y="5344864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6" name="1451 Forma libre"/>
            <p:cNvSpPr/>
            <p:nvPr/>
          </p:nvSpPr>
          <p:spPr>
            <a:xfrm>
              <a:off x="2205291" y="5253518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7" name="1452 Forma libre"/>
            <p:cNvSpPr/>
            <p:nvPr/>
          </p:nvSpPr>
          <p:spPr>
            <a:xfrm>
              <a:off x="2226951" y="5375700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8" name="1453 Forma libre"/>
            <p:cNvSpPr/>
            <p:nvPr/>
          </p:nvSpPr>
          <p:spPr>
            <a:xfrm>
              <a:off x="2258058" y="5490132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9" name="1454 Forma libre"/>
            <p:cNvSpPr/>
            <p:nvPr/>
          </p:nvSpPr>
          <p:spPr>
            <a:xfrm>
              <a:off x="2258058" y="5409170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0" name="1455 Forma libre"/>
            <p:cNvSpPr/>
            <p:nvPr/>
          </p:nvSpPr>
          <p:spPr>
            <a:xfrm>
              <a:off x="2231864" y="5428220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1" name="1456 Forma libre"/>
            <p:cNvSpPr/>
            <p:nvPr/>
          </p:nvSpPr>
          <p:spPr>
            <a:xfrm>
              <a:off x="2236626" y="5537757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2" name="1457 Forma libre"/>
            <p:cNvSpPr/>
            <p:nvPr/>
          </p:nvSpPr>
          <p:spPr>
            <a:xfrm>
              <a:off x="2221849" y="5489985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3" name="1458 Forma libre"/>
            <p:cNvSpPr/>
            <p:nvPr/>
          </p:nvSpPr>
          <p:spPr>
            <a:xfrm>
              <a:off x="2267475" y="5566312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4" name="1459 Forma libre"/>
            <p:cNvSpPr/>
            <p:nvPr/>
          </p:nvSpPr>
          <p:spPr>
            <a:xfrm>
              <a:off x="2255676" y="5604432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5" name="1460 Forma libre"/>
            <p:cNvSpPr/>
            <p:nvPr/>
          </p:nvSpPr>
          <p:spPr>
            <a:xfrm>
              <a:off x="2196145" y="5382976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6" name="1461 Forma libre"/>
            <p:cNvSpPr/>
            <p:nvPr/>
          </p:nvSpPr>
          <p:spPr>
            <a:xfrm>
              <a:off x="2192808" y="5447270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7" name="1462 Forma libre"/>
            <p:cNvSpPr/>
            <p:nvPr/>
          </p:nvSpPr>
          <p:spPr>
            <a:xfrm>
              <a:off x="2193320" y="5548625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8" name="1463 Forma libre"/>
            <p:cNvSpPr/>
            <p:nvPr/>
          </p:nvSpPr>
          <p:spPr>
            <a:xfrm>
              <a:off x="2198309" y="5601709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9" name="1464 Forma libre"/>
            <p:cNvSpPr/>
            <p:nvPr/>
          </p:nvSpPr>
          <p:spPr>
            <a:xfrm>
              <a:off x="2157342" y="537848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0" name="1465 Forma libre"/>
            <p:cNvSpPr/>
            <p:nvPr/>
          </p:nvSpPr>
          <p:spPr>
            <a:xfrm>
              <a:off x="2145436" y="534514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1" name="1466 Forma libre"/>
            <p:cNvSpPr/>
            <p:nvPr/>
          </p:nvSpPr>
          <p:spPr>
            <a:xfrm>
              <a:off x="2159482" y="528847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2" name="1467 Forma libre"/>
            <p:cNvSpPr/>
            <p:nvPr/>
          </p:nvSpPr>
          <p:spPr>
            <a:xfrm>
              <a:off x="2119242" y="545230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3" name="1468 Forma libre"/>
            <p:cNvSpPr/>
            <p:nvPr/>
          </p:nvSpPr>
          <p:spPr>
            <a:xfrm>
              <a:off x="2123903" y="525941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4" name="1469 Forma libre"/>
            <p:cNvSpPr/>
            <p:nvPr/>
          </p:nvSpPr>
          <p:spPr>
            <a:xfrm>
              <a:off x="2118886" y="534483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5" name="1470 Forma libre"/>
            <p:cNvSpPr/>
            <p:nvPr/>
          </p:nvSpPr>
          <p:spPr>
            <a:xfrm>
              <a:off x="2066854" y="529751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6" name="1471 Forma libre"/>
            <p:cNvSpPr/>
            <p:nvPr/>
          </p:nvSpPr>
          <p:spPr>
            <a:xfrm>
              <a:off x="2090667" y="528323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7" name="1472 Forma libre"/>
            <p:cNvSpPr/>
            <p:nvPr/>
          </p:nvSpPr>
          <p:spPr>
            <a:xfrm>
              <a:off x="2164268" y="549992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8" name="1473 Forma libre"/>
            <p:cNvSpPr/>
            <p:nvPr/>
          </p:nvSpPr>
          <p:spPr>
            <a:xfrm>
              <a:off x="2145034" y="554500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9" name="1474 Forma libre"/>
            <p:cNvSpPr/>
            <p:nvPr/>
          </p:nvSpPr>
          <p:spPr>
            <a:xfrm>
              <a:off x="2164463" y="559755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0" name="1475 Forma libre"/>
            <p:cNvSpPr/>
            <p:nvPr/>
          </p:nvSpPr>
          <p:spPr>
            <a:xfrm>
              <a:off x="2042905" y="534275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1" name="1476 Forma libre"/>
            <p:cNvSpPr/>
            <p:nvPr/>
          </p:nvSpPr>
          <p:spPr>
            <a:xfrm>
              <a:off x="2054569" y="525140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2" name="1477 Forma libre"/>
            <p:cNvSpPr/>
            <p:nvPr/>
          </p:nvSpPr>
          <p:spPr>
            <a:xfrm>
              <a:off x="2076229" y="537358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3" name="1478 Forma libre"/>
            <p:cNvSpPr/>
            <p:nvPr/>
          </p:nvSpPr>
          <p:spPr>
            <a:xfrm>
              <a:off x="2107336" y="548801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4" name="1479 Forma libre"/>
            <p:cNvSpPr/>
            <p:nvPr/>
          </p:nvSpPr>
          <p:spPr>
            <a:xfrm>
              <a:off x="2107336" y="540705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5" name="1480 Forma libre"/>
            <p:cNvSpPr/>
            <p:nvPr/>
          </p:nvSpPr>
          <p:spPr>
            <a:xfrm>
              <a:off x="2081142" y="542610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6" name="1481 Forma libre"/>
            <p:cNvSpPr/>
            <p:nvPr/>
          </p:nvSpPr>
          <p:spPr>
            <a:xfrm>
              <a:off x="2085904" y="553564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7" name="1482 Forma libre"/>
            <p:cNvSpPr/>
            <p:nvPr/>
          </p:nvSpPr>
          <p:spPr>
            <a:xfrm>
              <a:off x="2071127" y="548787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8" name="1483 Forma libre"/>
            <p:cNvSpPr/>
            <p:nvPr/>
          </p:nvSpPr>
          <p:spPr>
            <a:xfrm>
              <a:off x="2116753" y="556419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9" name="1484 Forma libre"/>
            <p:cNvSpPr/>
            <p:nvPr/>
          </p:nvSpPr>
          <p:spPr>
            <a:xfrm>
              <a:off x="2104954" y="560231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0" name="1485 Forma libre"/>
            <p:cNvSpPr/>
            <p:nvPr/>
          </p:nvSpPr>
          <p:spPr>
            <a:xfrm>
              <a:off x="2045423" y="538086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1" name="1486 Forma libre"/>
            <p:cNvSpPr/>
            <p:nvPr/>
          </p:nvSpPr>
          <p:spPr>
            <a:xfrm>
              <a:off x="2042086" y="544515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2" name="1487 Forma libre"/>
            <p:cNvSpPr/>
            <p:nvPr/>
          </p:nvSpPr>
          <p:spPr>
            <a:xfrm>
              <a:off x="2042598" y="554651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3" name="1488 Forma libre"/>
            <p:cNvSpPr/>
            <p:nvPr/>
          </p:nvSpPr>
          <p:spPr>
            <a:xfrm>
              <a:off x="2047587" y="559959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4" name="1489 Forma libre"/>
            <p:cNvSpPr/>
            <p:nvPr/>
          </p:nvSpPr>
          <p:spPr>
            <a:xfrm>
              <a:off x="2000794" y="5382920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5" name="1490 Forma libre"/>
            <p:cNvSpPr/>
            <p:nvPr/>
          </p:nvSpPr>
          <p:spPr>
            <a:xfrm>
              <a:off x="1988888" y="5349582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6" name="1491 Forma libre"/>
            <p:cNvSpPr/>
            <p:nvPr/>
          </p:nvSpPr>
          <p:spPr>
            <a:xfrm>
              <a:off x="2002934" y="5292912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7" name="1492 Forma libre"/>
            <p:cNvSpPr/>
            <p:nvPr/>
          </p:nvSpPr>
          <p:spPr>
            <a:xfrm>
              <a:off x="1962694" y="5456739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8" name="1493 Forma libre"/>
            <p:cNvSpPr/>
            <p:nvPr/>
          </p:nvSpPr>
          <p:spPr>
            <a:xfrm>
              <a:off x="1967355" y="5263857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9" name="1494 Forma libre"/>
            <p:cNvSpPr/>
            <p:nvPr/>
          </p:nvSpPr>
          <p:spPr>
            <a:xfrm>
              <a:off x="1962338" y="5349275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0" name="1495 Forma libre"/>
            <p:cNvSpPr/>
            <p:nvPr/>
          </p:nvSpPr>
          <p:spPr>
            <a:xfrm>
              <a:off x="1910306" y="5301957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1" name="1496 Forma libre"/>
            <p:cNvSpPr/>
            <p:nvPr/>
          </p:nvSpPr>
          <p:spPr>
            <a:xfrm>
              <a:off x="1934119" y="528767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2" name="1497 Forma libre"/>
            <p:cNvSpPr/>
            <p:nvPr/>
          </p:nvSpPr>
          <p:spPr>
            <a:xfrm>
              <a:off x="2007720" y="5504364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3" name="1498 Forma libre"/>
            <p:cNvSpPr/>
            <p:nvPr/>
          </p:nvSpPr>
          <p:spPr>
            <a:xfrm>
              <a:off x="1988486" y="5549440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4" name="1499 Forma libre"/>
            <p:cNvSpPr/>
            <p:nvPr/>
          </p:nvSpPr>
          <p:spPr>
            <a:xfrm>
              <a:off x="2007915" y="5601995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5" name="1500 Forma libre"/>
            <p:cNvSpPr/>
            <p:nvPr/>
          </p:nvSpPr>
          <p:spPr>
            <a:xfrm>
              <a:off x="1886357" y="5347189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6" name="1501 Forma libre"/>
            <p:cNvSpPr/>
            <p:nvPr/>
          </p:nvSpPr>
          <p:spPr>
            <a:xfrm>
              <a:off x="1898021" y="5255843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7" name="1502 Forma libre"/>
            <p:cNvSpPr/>
            <p:nvPr/>
          </p:nvSpPr>
          <p:spPr>
            <a:xfrm>
              <a:off x="1919681" y="5378025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8" name="1503 Forma libre"/>
            <p:cNvSpPr/>
            <p:nvPr/>
          </p:nvSpPr>
          <p:spPr>
            <a:xfrm>
              <a:off x="1950788" y="5492457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9" name="1504 Forma libre"/>
            <p:cNvSpPr/>
            <p:nvPr/>
          </p:nvSpPr>
          <p:spPr>
            <a:xfrm>
              <a:off x="1950788" y="5411495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0" name="1505 Forma libre"/>
            <p:cNvSpPr/>
            <p:nvPr/>
          </p:nvSpPr>
          <p:spPr>
            <a:xfrm>
              <a:off x="1924594" y="5430545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1" name="1506 Forma libre"/>
            <p:cNvSpPr/>
            <p:nvPr/>
          </p:nvSpPr>
          <p:spPr>
            <a:xfrm>
              <a:off x="1929356" y="5540082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2" name="1507 Forma libre"/>
            <p:cNvSpPr/>
            <p:nvPr/>
          </p:nvSpPr>
          <p:spPr>
            <a:xfrm>
              <a:off x="1914579" y="5492310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3" name="1508 Forma libre"/>
            <p:cNvSpPr/>
            <p:nvPr/>
          </p:nvSpPr>
          <p:spPr>
            <a:xfrm>
              <a:off x="1960205" y="5568637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4" name="1509 Forma libre"/>
            <p:cNvSpPr/>
            <p:nvPr/>
          </p:nvSpPr>
          <p:spPr>
            <a:xfrm>
              <a:off x="1948406" y="5606757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5" name="1510 Forma libre"/>
            <p:cNvSpPr/>
            <p:nvPr/>
          </p:nvSpPr>
          <p:spPr>
            <a:xfrm>
              <a:off x="1888875" y="5385301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6" name="1511 Forma libre"/>
            <p:cNvSpPr/>
            <p:nvPr/>
          </p:nvSpPr>
          <p:spPr>
            <a:xfrm>
              <a:off x="1885538" y="5449595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7" name="1512 Forma libre"/>
            <p:cNvSpPr/>
            <p:nvPr/>
          </p:nvSpPr>
          <p:spPr>
            <a:xfrm>
              <a:off x="1886050" y="5550950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8" name="1513 Forma libre"/>
            <p:cNvSpPr/>
            <p:nvPr/>
          </p:nvSpPr>
          <p:spPr>
            <a:xfrm>
              <a:off x="1891039" y="5604034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9" name="1514 Forma libre"/>
            <p:cNvSpPr/>
            <p:nvPr/>
          </p:nvSpPr>
          <p:spPr>
            <a:xfrm>
              <a:off x="1850072" y="538080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0" name="1515 Forma libre"/>
            <p:cNvSpPr/>
            <p:nvPr/>
          </p:nvSpPr>
          <p:spPr>
            <a:xfrm>
              <a:off x="1838166" y="534746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1" name="1516 Forma libre"/>
            <p:cNvSpPr/>
            <p:nvPr/>
          </p:nvSpPr>
          <p:spPr>
            <a:xfrm>
              <a:off x="1852212" y="529079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2" name="1517 Forma libre"/>
            <p:cNvSpPr/>
            <p:nvPr/>
          </p:nvSpPr>
          <p:spPr>
            <a:xfrm>
              <a:off x="1811972" y="545462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3" name="1518 Forma libre"/>
            <p:cNvSpPr/>
            <p:nvPr/>
          </p:nvSpPr>
          <p:spPr>
            <a:xfrm>
              <a:off x="1816633" y="526174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4" name="1519 Forma libre"/>
            <p:cNvSpPr/>
            <p:nvPr/>
          </p:nvSpPr>
          <p:spPr>
            <a:xfrm>
              <a:off x="1811616" y="534716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5" name="1520 Forma libre"/>
            <p:cNvSpPr/>
            <p:nvPr/>
          </p:nvSpPr>
          <p:spPr>
            <a:xfrm>
              <a:off x="1759584" y="5299844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6" name="1521 Forma libre"/>
            <p:cNvSpPr/>
            <p:nvPr/>
          </p:nvSpPr>
          <p:spPr>
            <a:xfrm>
              <a:off x="1783397" y="5285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7" name="1522 Forma libre"/>
            <p:cNvSpPr/>
            <p:nvPr/>
          </p:nvSpPr>
          <p:spPr>
            <a:xfrm>
              <a:off x="1856998" y="550225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8" name="1523 Forma libre"/>
            <p:cNvSpPr/>
            <p:nvPr/>
          </p:nvSpPr>
          <p:spPr>
            <a:xfrm>
              <a:off x="1837764" y="554732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9" name="1524 Forma libre"/>
            <p:cNvSpPr/>
            <p:nvPr/>
          </p:nvSpPr>
          <p:spPr>
            <a:xfrm>
              <a:off x="1857193" y="559988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0" name="1525 Forma libre"/>
            <p:cNvSpPr/>
            <p:nvPr/>
          </p:nvSpPr>
          <p:spPr>
            <a:xfrm>
              <a:off x="1735635" y="5345076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1" name="1526 Forma libre"/>
            <p:cNvSpPr/>
            <p:nvPr/>
          </p:nvSpPr>
          <p:spPr>
            <a:xfrm>
              <a:off x="1747299" y="5253730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2" name="1527 Forma libre"/>
            <p:cNvSpPr/>
            <p:nvPr/>
          </p:nvSpPr>
          <p:spPr>
            <a:xfrm>
              <a:off x="1768959" y="5375912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3" name="1528 Forma libre"/>
            <p:cNvSpPr/>
            <p:nvPr/>
          </p:nvSpPr>
          <p:spPr>
            <a:xfrm>
              <a:off x="1800066" y="549034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4" name="1529 Forma libre"/>
            <p:cNvSpPr/>
            <p:nvPr/>
          </p:nvSpPr>
          <p:spPr>
            <a:xfrm>
              <a:off x="1800066" y="540938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5" name="1530 Forma libre"/>
            <p:cNvSpPr/>
            <p:nvPr/>
          </p:nvSpPr>
          <p:spPr>
            <a:xfrm>
              <a:off x="1773872" y="5428432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6" name="1531 Forma libre"/>
            <p:cNvSpPr/>
            <p:nvPr/>
          </p:nvSpPr>
          <p:spPr>
            <a:xfrm>
              <a:off x="1778634" y="553796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7" name="1532 Forma libre"/>
            <p:cNvSpPr/>
            <p:nvPr/>
          </p:nvSpPr>
          <p:spPr>
            <a:xfrm>
              <a:off x="1763857" y="5490197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8" name="1533 Forma libre"/>
            <p:cNvSpPr/>
            <p:nvPr/>
          </p:nvSpPr>
          <p:spPr>
            <a:xfrm>
              <a:off x="1809483" y="556652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9" name="1534 Forma libre"/>
            <p:cNvSpPr/>
            <p:nvPr/>
          </p:nvSpPr>
          <p:spPr>
            <a:xfrm>
              <a:off x="1797684" y="560464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0" name="1535 Forma libre"/>
            <p:cNvSpPr/>
            <p:nvPr/>
          </p:nvSpPr>
          <p:spPr>
            <a:xfrm>
              <a:off x="1738153" y="5383188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1" name="1536 Forma libre"/>
            <p:cNvSpPr/>
            <p:nvPr/>
          </p:nvSpPr>
          <p:spPr>
            <a:xfrm>
              <a:off x="1734816" y="5447482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2" name="1537 Forma libre"/>
            <p:cNvSpPr/>
            <p:nvPr/>
          </p:nvSpPr>
          <p:spPr>
            <a:xfrm>
              <a:off x="1735328" y="5548837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3" name="1538 Forma libre"/>
            <p:cNvSpPr/>
            <p:nvPr/>
          </p:nvSpPr>
          <p:spPr>
            <a:xfrm>
              <a:off x="1740317" y="5601921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4" name="1539 Forma libre"/>
            <p:cNvSpPr/>
            <p:nvPr/>
          </p:nvSpPr>
          <p:spPr>
            <a:xfrm>
              <a:off x="1704606" y="538874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5" name="1540 Forma libre"/>
            <p:cNvSpPr/>
            <p:nvPr/>
          </p:nvSpPr>
          <p:spPr>
            <a:xfrm>
              <a:off x="1692700" y="535540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6" name="1541 Forma libre"/>
            <p:cNvSpPr/>
            <p:nvPr/>
          </p:nvSpPr>
          <p:spPr>
            <a:xfrm>
              <a:off x="1706746" y="529873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7" name="1542 Forma libre"/>
            <p:cNvSpPr/>
            <p:nvPr/>
          </p:nvSpPr>
          <p:spPr>
            <a:xfrm>
              <a:off x="1666506" y="546256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8" name="1543 Forma libre"/>
            <p:cNvSpPr/>
            <p:nvPr/>
          </p:nvSpPr>
          <p:spPr>
            <a:xfrm>
              <a:off x="1671167" y="526968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9" name="1544 Forma libre"/>
            <p:cNvSpPr/>
            <p:nvPr/>
          </p:nvSpPr>
          <p:spPr>
            <a:xfrm>
              <a:off x="1666150" y="535510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0" name="1545 Forma libre"/>
            <p:cNvSpPr/>
            <p:nvPr/>
          </p:nvSpPr>
          <p:spPr>
            <a:xfrm>
              <a:off x="1614118" y="5307784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1" name="1546 Forma libre"/>
            <p:cNvSpPr/>
            <p:nvPr/>
          </p:nvSpPr>
          <p:spPr>
            <a:xfrm>
              <a:off x="1637931" y="529349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2" name="1547 Forma libre"/>
            <p:cNvSpPr/>
            <p:nvPr/>
          </p:nvSpPr>
          <p:spPr>
            <a:xfrm>
              <a:off x="1711532" y="551019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3" name="1548 Forma libre"/>
            <p:cNvSpPr/>
            <p:nvPr/>
          </p:nvSpPr>
          <p:spPr>
            <a:xfrm>
              <a:off x="1692298" y="555526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4" name="1549 Forma libre"/>
            <p:cNvSpPr/>
            <p:nvPr/>
          </p:nvSpPr>
          <p:spPr>
            <a:xfrm>
              <a:off x="1711727" y="560782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5" name="1550 Forma libre"/>
            <p:cNvSpPr/>
            <p:nvPr/>
          </p:nvSpPr>
          <p:spPr>
            <a:xfrm>
              <a:off x="1590169" y="5353016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6" name="1551 Forma libre"/>
            <p:cNvSpPr/>
            <p:nvPr/>
          </p:nvSpPr>
          <p:spPr>
            <a:xfrm>
              <a:off x="1601833" y="5261670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7" name="1552 Forma libre"/>
            <p:cNvSpPr/>
            <p:nvPr/>
          </p:nvSpPr>
          <p:spPr>
            <a:xfrm>
              <a:off x="1623493" y="5383852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8" name="1553 Forma libre"/>
            <p:cNvSpPr/>
            <p:nvPr/>
          </p:nvSpPr>
          <p:spPr>
            <a:xfrm>
              <a:off x="1654600" y="549828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9" name="1554 Forma libre"/>
            <p:cNvSpPr/>
            <p:nvPr/>
          </p:nvSpPr>
          <p:spPr>
            <a:xfrm>
              <a:off x="1654600" y="541732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0" name="1555 Forma libre"/>
            <p:cNvSpPr/>
            <p:nvPr/>
          </p:nvSpPr>
          <p:spPr>
            <a:xfrm>
              <a:off x="1628406" y="5436372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1" name="1556 Forma libre"/>
            <p:cNvSpPr/>
            <p:nvPr/>
          </p:nvSpPr>
          <p:spPr>
            <a:xfrm>
              <a:off x="1633168" y="554590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2" name="1557 Forma libre"/>
            <p:cNvSpPr/>
            <p:nvPr/>
          </p:nvSpPr>
          <p:spPr>
            <a:xfrm>
              <a:off x="1618391" y="5498137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3" name="1558 Forma libre"/>
            <p:cNvSpPr/>
            <p:nvPr/>
          </p:nvSpPr>
          <p:spPr>
            <a:xfrm>
              <a:off x="1664017" y="557446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4" name="1559 Forma libre"/>
            <p:cNvSpPr/>
            <p:nvPr/>
          </p:nvSpPr>
          <p:spPr>
            <a:xfrm>
              <a:off x="1652218" y="561258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5" name="1560 Forma libre"/>
            <p:cNvSpPr/>
            <p:nvPr/>
          </p:nvSpPr>
          <p:spPr>
            <a:xfrm>
              <a:off x="1592687" y="5391128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6" name="1561 Forma libre"/>
            <p:cNvSpPr/>
            <p:nvPr/>
          </p:nvSpPr>
          <p:spPr>
            <a:xfrm>
              <a:off x="1589350" y="5455422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7" name="1562 Forma libre"/>
            <p:cNvSpPr/>
            <p:nvPr/>
          </p:nvSpPr>
          <p:spPr>
            <a:xfrm>
              <a:off x="1589862" y="5556777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8" name="1563 Forma libre"/>
            <p:cNvSpPr/>
            <p:nvPr/>
          </p:nvSpPr>
          <p:spPr>
            <a:xfrm>
              <a:off x="1594851" y="5609861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9" name="1564 Forma libre"/>
            <p:cNvSpPr/>
            <p:nvPr/>
          </p:nvSpPr>
          <p:spPr>
            <a:xfrm>
              <a:off x="1553884" y="5386634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0" name="1565 Forma libre"/>
            <p:cNvSpPr/>
            <p:nvPr/>
          </p:nvSpPr>
          <p:spPr>
            <a:xfrm>
              <a:off x="1541978" y="5353296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1" name="1566 Forma libre"/>
            <p:cNvSpPr/>
            <p:nvPr/>
          </p:nvSpPr>
          <p:spPr>
            <a:xfrm>
              <a:off x="1556024" y="5296626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2" name="1567 Forma libre"/>
            <p:cNvSpPr/>
            <p:nvPr/>
          </p:nvSpPr>
          <p:spPr>
            <a:xfrm>
              <a:off x="1515784" y="5460453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3" name="1568 Forma libre"/>
            <p:cNvSpPr/>
            <p:nvPr/>
          </p:nvSpPr>
          <p:spPr>
            <a:xfrm>
              <a:off x="1520445" y="5267571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4" name="1569 Forma libre"/>
            <p:cNvSpPr/>
            <p:nvPr/>
          </p:nvSpPr>
          <p:spPr>
            <a:xfrm>
              <a:off x="1515428" y="5352989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5" name="1570 Forma libre"/>
            <p:cNvSpPr/>
            <p:nvPr/>
          </p:nvSpPr>
          <p:spPr>
            <a:xfrm>
              <a:off x="1463396" y="5305671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6" name="1571 Forma libre"/>
            <p:cNvSpPr/>
            <p:nvPr/>
          </p:nvSpPr>
          <p:spPr>
            <a:xfrm>
              <a:off x="1487209" y="5291384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7" name="1572 Forma libre"/>
            <p:cNvSpPr/>
            <p:nvPr/>
          </p:nvSpPr>
          <p:spPr>
            <a:xfrm>
              <a:off x="1560810" y="5508078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8" name="1573 Forma libre"/>
            <p:cNvSpPr/>
            <p:nvPr/>
          </p:nvSpPr>
          <p:spPr>
            <a:xfrm>
              <a:off x="1541576" y="5553154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9" name="1574 Forma libre"/>
            <p:cNvSpPr/>
            <p:nvPr/>
          </p:nvSpPr>
          <p:spPr>
            <a:xfrm>
              <a:off x="1561005" y="5605709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0" name="1575 Forma libre"/>
            <p:cNvSpPr/>
            <p:nvPr/>
          </p:nvSpPr>
          <p:spPr>
            <a:xfrm>
              <a:off x="1439447" y="5350903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1" name="1576 Forma libre"/>
            <p:cNvSpPr/>
            <p:nvPr/>
          </p:nvSpPr>
          <p:spPr>
            <a:xfrm>
              <a:off x="1451111" y="5259557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2" name="1577 Forma libre"/>
            <p:cNvSpPr/>
            <p:nvPr/>
          </p:nvSpPr>
          <p:spPr>
            <a:xfrm>
              <a:off x="1472771" y="5381739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3" name="1578 Forma libre"/>
            <p:cNvSpPr/>
            <p:nvPr/>
          </p:nvSpPr>
          <p:spPr>
            <a:xfrm>
              <a:off x="1503878" y="5496171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4" name="1579 Forma libre"/>
            <p:cNvSpPr/>
            <p:nvPr/>
          </p:nvSpPr>
          <p:spPr>
            <a:xfrm>
              <a:off x="1503878" y="5415209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5" name="1580 Forma libre"/>
            <p:cNvSpPr/>
            <p:nvPr/>
          </p:nvSpPr>
          <p:spPr>
            <a:xfrm>
              <a:off x="1477684" y="5434259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6" name="1581 Forma libre"/>
            <p:cNvSpPr/>
            <p:nvPr/>
          </p:nvSpPr>
          <p:spPr>
            <a:xfrm>
              <a:off x="1482446" y="5543796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7" name="1582 Forma libre"/>
            <p:cNvSpPr/>
            <p:nvPr/>
          </p:nvSpPr>
          <p:spPr>
            <a:xfrm>
              <a:off x="1467669" y="5496024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8" name="1583 Forma libre"/>
            <p:cNvSpPr/>
            <p:nvPr/>
          </p:nvSpPr>
          <p:spPr>
            <a:xfrm>
              <a:off x="1513295" y="5572351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9" name="1584 Forma libre"/>
            <p:cNvSpPr/>
            <p:nvPr/>
          </p:nvSpPr>
          <p:spPr>
            <a:xfrm>
              <a:off x="1501496" y="5610471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0" name="1585 Forma libre"/>
            <p:cNvSpPr/>
            <p:nvPr/>
          </p:nvSpPr>
          <p:spPr>
            <a:xfrm>
              <a:off x="1441965" y="5389015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1" name="1586 Forma libre"/>
            <p:cNvSpPr/>
            <p:nvPr/>
          </p:nvSpPr>
          <p:spPr>
            <a:xfrm>
              <a:off x="1438628" y="5453309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2" name="1587 Forma libre"/>
            <p:cNvSpPr/>
            <p:nvPr/>
          </p:nvSpPr>
          <p:spPr>
            <a:xfrm>
              <a:off x="1439140" y="5554664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3" name="1588 Forma libre"/>
            <p:cNvSpPr/>
            <p:nvPr/>
          </p:nvSpPr>
          <p:spPr>
            <a:xfrm>
              <a:off x="1444129" y="5607748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4" name="1589 Forma libre"/>
            <p:cNvSpPr/>
            <p:nvPr/>
          </p:nvSpPr>
          <p:spPr>
            <a:xfrm>
              <a:off x="1397336" y="539107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5" name="1590 Forma libre"/>
            <p:cNvSpPr/>
            <p:nvPr/>
          </p:nvSpPr>
          <p:spPr>
            <a:xfrm>
              <a:off x="1385430" y="535773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6" name="1591 Forma libre"/>
            <p:cNvSpPr/>
            <p:nvPr/>
          </p:nvSpPr>
          <p:spPr>
            <a:xfrm>
              <a:off x="1399476" y="530106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7" name="1592 Forma libre"/>
            <p:cNvSpPr/>
            <p:nvPr/>
          </p:nvSpPr>
          <p:spPr>
            <a:xfrm>
              <a:off x="1359236" y="546489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8" name="1593 Forma libre"/>
            <p:cNvSpPr/>
            <p:nvPr/>
          </p:nvSpPr>
          <p:spPr>
            <a:xfrm>
              <a:off x="1363897" y="527200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9" name="1594 Forma libre"/>
            <p:cNvSpPr/>
            <p:nvPr/>
          </p:nvSpPr>
          <p:spPr>
            <a:xfrm>
              <a:off x="1358880" y="535742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0" name="1595 Forma libre"/>
            <p:cNvSpPr/>
            <p:nvPr/>
          </p:nvSpPr>
          <p:spPr>
            <a:xfrm>
              <a:off x="1306848" y="531010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1" name="1596 Forma libre"/>
            <p:cNvSpPr/>
            <p:nvPr/>
          </p:nvSpPr>
          <p:spPr>
            <a:xfrm>
              <a:off x="1330661" y="529582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2" name="1597 Forma libre"/>
            <p:cNvSpPr/>
            <p:nvPr/>
          </p:nvSpPr>
          <p:spPr>
            <a:xfrm>
              <a:off x="1404262" y="551251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3" name="1598 Forma libre"/>
            <p:cNvSpPr/>
            <p:nvPr/>
          </p:nvSpPr>
          <p:spPr>
            <a:xfrm>
              <a:off x="1385028" y="555759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4" name="1599 Forma libre"/>
            <p:cNvSpPr/>
            <p:nvPr/>
          </p:nvSpPr>
          <p:spPr>
            <a:xfrm>
              <a:off x="1404457" y="561014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5" name="1600 Forma libre"/>
            <p:cNvSpPr/>
            <p:nvPr/>
          </p:nvSpPr>
          <p:spPr>
            <a:xfrm>
              <a:off x="1282899" y="535534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6" name="1601 Forma libre"/>
            <p:cNvSpPr/>
            <p:nvPr/>
          </p:nvSpPr>
          <p:spPr>
            <a:xfrm>
              <a:off x="1294563" y="526399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7" name="1602 Forma libre"/>
            <p:cNvSpPr/>
            <p:nvPr/>
          </p:nvSpPr>
          <p:spPr>
            <a:xfrm>
              <a:off x="1316223" y="538617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8" name="1603 Forma libre"/>
            <p:cNvSpPr/>
            <p:nvPr/>
          </p:nvSpPr>
          <p:spPr>
            <a:xfrm>
              <a:off x="1347330" y="550060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9" name="1604 Forma libre"/>
            <p:cNvSpPr/>
            <p:nvPr/>
          </p:nvSpPr>
          <p:spPr>
            <a:xfrm>
              <a:off x="1347330" y="541964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0" name="1605 Forma libre"/>
            <p:cNvSpPr/>
            <p:nvPr/>
          </p:nvSpPr>
          <p:spPr>
            <a:xfrm>
              <a:off x="1321136" y="543869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1" name="1606 Forma libre"/>
            <p:cNvSpPr/>
            <p:nvPr/>
          </p:nvSpPr>
          <p:spPr>
            <a:xfrm>
              <a:off x="1325898" y="554823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2" name="1607 Forma libre"/>
            <p:cNvSpPr/>
            <p:nvPr/>
          </p:nvSpPr>
          <p:spPr>
            <a:xfrm>
              <a:off x="1311121" y="550046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3" name="1608 Forma libre"/>
            <p:cNvSpPr/>
            <p:nvPr/>
          </p:nvSpPr>
          <p:spPr>
            <a:xfrm>
              <a:off x="1356747" y="557678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4" name="1609 Forma libre"/>
            <p:cNvSpPr/>
            <p:nvPr/>
          </p:nvSpPr>
          <p:spPr>
            <a:xfrm>
              <a:off x="1344948" y="561490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5" name="1610 Forma libre"/>
            <p:cNvSpPr/>
            <p:nvPr/>
          </p:nvSpPr>
          <p:spPr>
            <a:xfrm>
              <a:off x="1285417" y="539345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6" name="1611 Forma libre"/>
            <p:cNvSpPr/>
            <p:nvPr/>
          </p:nvSpPr>
          <p:spPr>
            <a:xfrm>
              <a:off x="1282080" y="545774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7" name="1612 Forma libre"/>
            <p:cNvSpPr/>
            <p:nvPr/>
          </p:nvSpPr>
          <p:spPr>
            <a:xfrm>
              <a:off x="1282592" y="555910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8" name="1613 Forma libre"/>
            <p:cNvSpPr/>
            <p:nvPr/>
          </p:nvSpPr>
          <p:spPr>
            <a:xfrm>
              <a:off x="1287581" y="561218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9" name="1614 Forma libre"/>
            <p:cNvSpPr/>
            <p:nvPr/>
          </p:nvSpPr>
          <p:spPr>
            <a:xfrm>
              <a:off x="1246614" y="5388959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0" name="1615 Forma libre"/>
            <p:cNvSpPr/>
            <p:nvPr/>
          </p:nvSpPr>
          <p:spPr>
            <a:xfrm>
              <a:off x="1234708" y="5355621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1" name="1616 Forma libre"/>
            <p:cNvSpPr/>
            <p:nvPr/>
          </p:nvSpPr>
          <p:spPr>
            <a:xfrm>
              <a:off x="1248754" y="5298951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2" name="1617 Forma libre"/>
            <p:cNvSpPr/>
            <p:nvPr/>
          </p:nvSpPr>
          <p:spPr>
            <a:xfrm>
              <a:off x="1208514" y="5462778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3" name="1618 Forma libre"/>
            <p:cNvSpPr/>
            <p:nvPr/>
          </p:nvSpPr>
          <p:spPr>
            <a:xfrm>
              <a:off x="1213175" y="5269896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4" name="1619 Forma libre"/>
            <p:cNvSpPr/>
            <p:nvPr/>
          </p:nvSpPr>
          <p:spPr>
            <a:xfrm>
              <a:off x="1208158" y="5355314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5" name="1620 Forma libre"/>
            <p:cNvSpPr/>
            <p:nvPr/>
          </p:nvSpPr>
          <p:spPr>
            <a:xfrm>
              <a:off x="1156126" y="5307996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6" name="1621 Forma libre"/>
            <p:cNvSpPr/>
            <p:nvPr/>
          </p:nvSpPr>
          <p:spPr>
            <a:xfrm>
              <a:off x="1179939" y="5293709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7" name="1622 Forma libre"/>
            <p:cNvSpPr/>
            <p:nvPr/>
          </p:nvSpPr>
          <p:spPr>
            <a:xfrm>
              <a:off x="1253540" y="5510403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8" name="1623 Forma libre"/>
            <p:cNvSpPr/>
            <p:nvPr/>
          </p:nvSpPr>
          <p:spPr>
            <a:xfrm>
              <a:off x="1234306" y="5555479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9" name="1624 Forma libre"/>
            <p:cNvSpPr/>
            <p:nvPr/>
          </p:nvSpPr>
          <p:spPr>
            <a:xfrm>
              <a:off x="1253735" y="5608034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0" name="1625 Forma libre"/>
            <p:cNvSpPr/>
            <p:nvPr/>
          </p:nvSpPr>
          <p:spPr>
            <a:xfrm>
              <a:off x="1132177" y="5353228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1" name="1626 Forma libre"/>
            <p:cNvSpPr/>
            <p:nvPr/>
          </p:nvSpPr>
          <p:spPr>
            <a:xfrm>
              <a:off x="1143841" y="5261882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2" name="1627 Forma libre"/>
            <p:cNvSpPr/>
            <p:nvPr/>
          </p:nvSpPr>
          <p:spPr>
            <a:xfrm>
              <a:off x="1165501" y="5384064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3" name="1628 Forma libre"/>
            <p:cNvSpPr/>
            <p:nvPr/>
          </p:nvSpPr>
          <p:spPr>
            <a:xfrm>
              <a:off x="1196608" y="5498496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4" name="1629 Forma libre"/>
            <p:cNvSpPr/>
            <p:nvPr/>
          </p:nvSpPr>
          <p:spPr>
            <a:xfrm>
              <a:off x="1196608" y="5417534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5" name="1630 Forma libre"/>
            <p:cNvSpPr/>
            <p:nvPr/>
          </p:nvSpPr>
          <p:spPr>
            <a:xfrm>
              <a:off x="1170414" y="5436584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6" name="1631 Forma libre"/>
            <p:cNvSpPr/>
            <p:nvPr/>
          </p:nvSpPr>
          <p:spPr>
            <a:xfrm>
              <a:off x="1175176" y="5546121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7" name="1632 Forma libre"/>
            <p:cNvSpPr/>
            <p:nvPr/>
          </p:nvSpPr>
          <p:spPr>
            <a:xfrm>
              <a:off x="1160399" y="5498349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8" name="1633 Forma libre"/>
            <p:cNvSpPr/>
            <p:nvPr/>
          </p:nvSpPr>
          <p:spPr>
            <a:xfrm>
              <a:off x="1206025" y="5574676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9" name="1634 Forma libre"/>
            <p:cNvSpPr/>
            <p:nvPr/>
          </p:nvSpPr>
          <p:spPr>
            <a:xfrm>
              <a:off x="1194226" y="5612796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0" name="1635 Forma libre"/>
            <p:cNvSpPr/>
            <p:nvPr/>
          </p:nvSpPr>
          <p:spPr>
            <a:xfrm>
              <a:off x="1134695" y="5391340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1" name="1636 Forma libre"/>
            <p:cNvSpPr/>
            <p:nvPr/>
          </p:nvSpPr>
          <p:spPr>
            <a:xfrm>
              <a:off x="1131358" y="5455634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2" name="1637 Forma libre"/>
            <p:cNvSpPr/>
            <p:nvPr/>
          </p:nvSpPr>
          <p:spPr>
            <a:xfrm>
              <a:off x="1131870" y="5556989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3" name="1638 Forma libre"/>
            <p:cNvSpPr/>
            <p:nvPr/>
          </p:nvSpPr>
          <p:spPr>
            <a:xfrm>
              <a:off x="1136859" y="5610073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4" name="1639 Forma libre"/>
            <p:cNvSpPr/>
            <p:nvPr/>
          </p:nvSpPr>
          <p:spPr>
            <a:xfrm>
              <a:off x="1099018" y="538445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5" name="1640 Forma libre"/>
            <p:cNvSpPr/>
            <p:nvPr/>
          </p:nvSpPr>
          <p:spPr>
            <a:xfrm>
              <a:off x="1087112" y="535111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6" name="1641 Forma libre"/>
            <p:cNvSpPr/>
            <p:nvPr/>
          </p:nvSpPr>
          <p:spPr>
            <a:xfrm>
              <a:off x="1101158" y="529444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7" name="1642 Forma libre"/>
            <p:cNvSpPr/>
            <p:nvPr/>
          </p:nvSpPr>
          <p:spPr>
            <a:xfrm>
              <a:off x="1060918" y="545827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8" name="1643 Forma libre"/>
            <p:cNvSpPr/>
            <p:nvPr/>
          </p:nvSpPr>
          <p:spPr>
            <a:xfrm>
              <a:off x="1065579" y="526538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9" name="1644 Forma libre"/>
            <p:cNvSpPr/>
            <p:nvPr/>
          </p:nvSpPr>
          <p:spPr>
            <a:xfrm>
              <a:off x="1060562" y="535080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0" name="1645 Forma libre"/>
            <p:cNvSpPr/>
            <p:nvPr/>
          </p:nvSpPr>
          <p:spPr>
            <a:xfrm>
              <a:off x="1008530" y="530348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1" name="1646 Forma libre"/>
            <p:cNvSpPr/>
            <p:nvPr/>
          </p:nvSpPr>
          <p:spPr>
            <a:xfrm>
              <a:off x="1032343" y="52892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2" name="1647 Forma libre"/>
            <p:cNvSpPr/>
            <p:nvPr/>
          </p:nvSpPr>
          <p:spPr>
            <a:xfrm>
              <a:off x="1105944" y="550589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3" name="1648 Forma libre"/>
            <p:cNvSpPr/>
            <p:nvPr/>
          </p:nvSpPr>
          <p:spPr>
            <a:xfrm>
              <a:off x="1086710" y="555097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4" name="1649 Forma libre"/>
            <p:cNvSpPr/>
            <p:nvPr/>
          </p:nvSpPr>
          <p:spPr>
            <a:xfrm>
              <a:off x="1106139" y="560352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5" name="1650 Forma libre"/>
            <p:cNvSpPr/>
            <p:nvPr/>
          </p:nvSpPr>
          <p:spPr>
            <a:xfrm>
              <a:off x="984581" y="534872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6" name="1651 Forma libre"/>
            <p:cNvSpPr/>
            <p:nvPr/>
          </p:nvSpPr>
          <p:spPr>
            <a:xfrm>
              <a:off x="996245" y="525737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7" name="1652 Forma libre"/>
            <p:cNvSpPr/>
            <p:nvPr/>
          </p:nvSpPr>
          <p:spPr>
            <a:xfrm>
              <a:off x="1017905" y="537955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8" name="1653 Forma libre"/>
            <p:cNvSpPr/>
            <p:nvPr/>
          </p:nvSpPr>
          <p:spPr>
            <a:xfrm>
              <a:off x="1049012" y="549398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9" name="1654 Forma libre"/>
            <p:cNvSpPr/>
            <p:nvPr/>
          </p:nvSpPr>
          <p:spPr>
            <a:xfrm>
              <a:off x="1049012" y="541302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0" name="1655 Forma libre"/>
            <p:cNvSpPr/>
            <p:nvPr/>
          </p:nvSpPr>
          <p:spPr>
            <a:xfrm>
              <a:off x="1022818" y="543207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1" name="1656 Forma libre"/>
            <p:cNvSpPr/>
            <p:nvPr/>
          </p:nvSpPr>
          <p:spPr>
            <a:xfrm>
              <a:off x="1027580" y="554161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2" name="1657 Forma libre"/>
            <p:cNvSpPr/>
            <p:nvPr/>
          </p:nvSpPr>
          <p:spPr>
            <a:xfrm>
              <a:off x="1012803" y="549384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3" name="1658 Forma libre"/>
            <p:cNvSpPr/>
            <p:nvPr/>
          </p:nvSpPr>
          <p:spPr>
            <a:xfrm>
              <a:off x="1058429" y="557016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4" name="1659 Forma libre"/>
            <p:cNvSpPr/>
            <p:nvPr/>
          </p:nvSpPr>
          <p:spPr>
            <a:xfrm>
              <a:off x="1046630" y="560828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5" name="1660 Forma libre"/>
            <p:cNvSpPr/>
            <p:nvPr/>
          </p:nvSpPr>
          <p:spPr>
            <a:xfrm>
              <a:off x="987099" y="538683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6" name="1661 Forma libre"/>
            <p:cNvSpPr/>
            <p:nvPr/>
          </p:nvSpPr>
          <p:spPr>
            <a:xfrm>
              <a:off x="983762" y="545112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7" name="1662 Forma libre"/>
            <p:cNvSpPr/>
            <p:nvPr/>
          </p:nvSpPr>
          <p:spPr>
            <a:xfrm>
              <a:off x="984274" y="555248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8" name="1663 Forma libre"/>
            <p:cNvSpPr/>
            <p:nvPr/>
          </p:nvSpPr>
          <p:spPr>
            <a:xfrm>
              <a:off x="989263" y="560556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9" name="1664 Forma libre"/>
            <p:cNvSpPr/>
            <p:nvPr/>
          </p:nvSpPr>
          <p:spPr>
            <a:xfrm>
              <a:off x="948296" y="5382339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0" name="1665 Forma libre"/>
            <p:cNvSpPr/>
            <p:nvPr/>
          </p:nvSpPr>
          <p:spPr>
            <a:xfrm>
              <a:off x="936390" y="5349001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1" name="1666 Forma libre"/>
            <p:cNvSpPr/>
            <p:nvPr/>
          </p:nvSpPr>
          <p:spPr>
            <a:xfrm>
              <a:off x="950436" y="5292331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2" name="1667 Forma libre"/>
            <p:cNvSpPr/>
            <p:nvPr/>
          </p:nvSpPr>
          <p:spPr>
            <a:xfrm>
              <a:off x="910196" y="5456158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3" name="1668 Forma libre"/>
            <p:cNvSpPr/>
            <p:nvPr/>
          </p:nvSpPr>
          <p:spPr>
            <a:xfrm>
              <a:off x="914857" y="5263276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4" name="1669 Forma libre"/>
            <p:cNvSpPr/>
            <p:nvPr/>
          </p:nvSpPr>
          <p:spPr>
            <a:xfrm>
              <a:off x="909840" y="5348694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5" name="1670 Forma libre"/>
            <p:cNvSpPr/>
            <p:nvPr/>
          </p:nvSpPr>
          <p:spPr>
            <a:xfrm>
              <a:off x="857808" y="5301376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6" name="1671 Forma libre"/>
            <p:cNvSpPr/>
            <p:nvPr/>
          </p:nvSpPr>
          <p:spPr>
            <a:xfrm>
              <a:off x="881621" y="5287089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7" name="1672 Forma libre"/>
            <p:cNvSpPr/>
            <p:nvPr/>
          </p:nvSpPr>
          <p:spPr>
            <a:xfrm>
              <a:off x="955222" y="5503783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8" name="1673 Forma libre"/>
            <p:cNvSpPr/>
            <p:nvPr/>
          </p:nvSpPr>
          <p:spPr>
            <a:xfrm>
              <a:off x="935988" y="5548859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9" name="1674 Forma libre"/>
            <p:cNvSpPr/>
            <p:nvPr/>
          </p:nvSpPr>
          <p:spPr>
            <a:xfrm>
              <a:off x="955417" y="5601414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0" name="1675 Forma libre"/>
            <p:cNvSpPr/>
            <p:nvPr/>
          </p:nvSpPr>
          <p:spPr>
            <a:xfrm>
              <a:off x="833859" y="5346608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1" name="1676 Forma libre"/>
            <p:cNvSpPr/>
            <p:nvPr/>
          </p:nvSpPr>
          <p:spPr>
            <a:xfrm>
              <a:off x="845523" y="5255262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2" name="1677 Forma libre"/>
            <p:cNvSpPr/>
            <p:nvPr/>
          </p:nvSpPr>
          <p:spPr>
            <a:xfrm>
              <a:off x="867183" y="5377444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3" name="1678 Forma libre"/>
            <p:cNvSpPr/>
            <p:nvPr/>
          </p:nvSpPr>
          <p:spPr>
            <a:xfrm>
              <a:off x="898290" y="5491876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4" name="1679 Forma libre"/>
            <p:cNvSpPr/>
            <p:nvPr/>
          </p:nvSpPr>
          <p:spPr>
            <a:xfrm>
              <a:off x="898290" y="5410914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5" name="1680 Forma libre"/>
            <p:cNvSpPr/>
            <p:nvPr/>
          </p:nvSpPr>
          <p:spPr>
            <a:xfrm>
              <a:off x="872096" y="5429964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6" name="1681 Forma libre"/>
            <p:cNvSpPr/>
            <p:nvPr/>
          </p:nvSpPr>
          <p:spPr>
            <a:xfrm>
              <a:off x="876858" y="5539501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7" name="1682 Forma libre"/>
            <p:cNvSpPr/>
            <p:nvPr/>
          </p:nvSpPr>
          <p:spPr>
            <a:xfrm>
              <a:off x="862081" y="5491729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8" name="1683 Forma libre"/>
            <p:cNvSpPr/>
            <p:nvPr/>
          </p:nvSpPr>
          <p:spPr>
            <a:xfrm>
              <a:off x="907707" y="5568056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9" name="1684 Forma libre"/>
            <p:cNvSpPr/>
            <p:nvPr/>
          </p:nvSpPr>
          <p:spPr>
            <a:xfrm>
              <a:off x="895908" y="5606176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0" name="1685 Forma libre"/>
            <p:cNvSpPr/>
            <p:nvPr/>
          </p:nvSpPr>
          <p:spPr>
            <a:xfrm>
              <a:off x="836377" y="5384720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1" name="1686 Forma libre"/>
            <p:cNvSpPr/>
            <p:nvPr/>
          </p:nvSpPr>
          <p:spPr>
            <a:xfrm>
              <a:off x="833040" y="5449014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2" name="1687 Forma libre"/>
            <p:cNvSpPr/>
            <p:nvPr/>
          </p:nvSpPr>
          <p:spPr>
            <a:xfrm>
              <a:off x="833552" y="5550369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3" name="1688 Forma libre"/>
            <p:cNvSpPr/>
            <p:nvPr/>
          </p:nvSpPr>
          <p:spPr>
            <a:xfrm>
              <a:off x="838541" y="5603453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4" name="1689 Forma libre"/>
            <p:cNvSpPr/>
            <p:nvPr/>
          </p:nvSpPr>
          <p:spPr>
            <a:xfrm>
              <a:off x="791748" y="538677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5" name="1690 Forma libre"/>
            <p:cNvSpPr/>
            <p:nvPr/>
          </p:nvSpPr>
          <p:spPr>
            <a:xfrm>
              <a:off x="779842" y="535343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6" name="1691 Forma libre"/>
            <p:cNvSpPr/>
            <p:nvPr/>
          </p:nvSpPr>
          <p:spPr>
            <a:xfrm>
              <a:off x="793888" y="529676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7" name="1692 Forma libre"/>
            <p:cNvSpPr/>
            <p:nvPr/>
          </p:nvSpPr>
          <p:spPr>
            <a:xfrm>
              <a:off x="753648" y="546059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8" name="1693 Forma libre"/>
            <p:cNvSpPr/>
            <p:nvPr/>
          </p:nvSpPr>
          <p:spPr>
            <a:xfrm>
              <a:off x="758309" y="526771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9" name="1694 Forma libre"/>
            <p:cNvSpPr/>
            <p:nvPr/>
          </p:nvSpPr>
          <p:spPr>
            <a:xfrm>
              <a:off x="753292" y="535313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0" name="1695 Forma libre"/>
            <p:cNvSpPr/>
            <p:nvPr/>
          </p:nvSpPr>
          <p:spPr>
            <a:xfrm>
              <a:off x="725073" y="52915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1" name="1696 Forma libre"/>
            <p:cNvSpPr/>
            <p:nvPr/>
          </p:nvSpPr>
          <p:spPr>
            <a:xfrm>
              <a:off x="798674" y="550822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2" name="1697 Forma libre"/>
            <p:cNvSpPr/>
            <p:nvPr/>
          </p:nvSpPr>
          <p:spPr>
            <a:xfrm>
              <a:off x="779440" y="555329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3" name="1698 Forma libre"/>
            <p:cNvSpPr/>
            <p:nvPr/>
          </p:nvSpPr>
          <p:spPr>
            <a:xfrm>
              <a:off x="798869" y="560585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4" name="1699 Forma libre"/>
            <p:cNvSpPr/>
            <p:nvPr/>
          </p:nvSpPr>
          <p:spPr>
            <a:xfrm>
              <a:off x="741742" y="549631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5" name="1700 Forma libre"/>
            <p:cNvSpPr/>
            <p:nvPr/>
          </p:nvSpPr>
          <p:spPr>
            <a:xfrm>
              <a:off x="741742" y="541535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6" name="1701 Forma libre"/>
            <p:cNvSpPr/>
            <p:nvPr/>
          </p:nvSpPr>
          <p:spPr>
            <a:xfrm>
              <a:off x="720310" y="554393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7" name="1702 Forma libre"/>
            <p:cNvSpPr/>
            <p:nvPr/>
          </p:nvSpPr>
          <p:spPr>
            <a:xfrm>
              <a:off x="751159" y="557249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8" name="1703 Forma libre"/>
            <p:cNvSpPr/>
            <p:nvPr/>
          </p:nvSpPr>
          <p:spPr>
            <a:xfrm>
              <a:off x="739360" y="561061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grpSp>
          <p:nvGrpSpPr>
            <p:cNvPr id="679" name="1704 Grupo"/>
            <p:cNvGrpSpPr/>
            <p:nvPr/>
          </p:nvGrpSpPr>
          <p:grpSpPr>
            <a:xfrm>
              <a:off x="3313113" y="4605247"/>
              <a:ext cx="215976" cy="144000"/>
              <a:chOff x="4702286" y="3593865"/>
              <a:chExt cx="215976" cy="144000"/>
            </a:xfrm>
          </p:grpSpPr>
          <p:sp>
            <p:nvSpPr>
              <p:cNvPr id="680" name="170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1" name="170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2" name="170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3" name="170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4" name="170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5" name="171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6" name="171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7" name="171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8" name="171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9" name="171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0" name="171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1" name="171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2" name="171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3" name="171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694" name="1719 Grupo"/>
            <p:cNvGrpSpPr/>
            <p:nvPr/>
          </p:nvGrpSpPr>
          <p:grpSpPr>
            <a:xfrm>
              <a:off x="3089191" y="4611685"/>
              <a:ext cx="215976" cy="144000"/>
              <a:chOff x="4702286" y="3593865"/>
              <a:chExt cx="215976" cy="144000"/>
            </a:xfrm>
          </p:grpSpPr>
          <p:sp>
            <p:nvSpPr>
              <p:cNvPr id="695" name="172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6" name="172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7" name="172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8" name="172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9" name="172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0" name="172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1" name="172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2" name="172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3" name="172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4" name="172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5" name="173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6" name="173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7" name="173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8" name="173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09" name="1734 Grupo"/>
            <p:cNvGrpSpPr/>
            <p:nvPr/>
          </p:nvGrpSpPr>
          <p:grpSpPr>
            <a:xfrm>
              <a:off x="2861383" y="4603676"/>
              <a:ext cx="215976" cy="144000"/>
              <a:chOff x="4702286" y="3593865"/>
              <a:chExt cx="215976" cy="144000"/>
            </a:xfrm>
          </p:grpSpPr>
          <p:sp>
            <p:nvSpPr>
              <p:cNvPr id="710" name="173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1" name="173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2" name="173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3" name="173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4" name="173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5" name="174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6" name="174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7" name="174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8" name="174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9" name="174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0" name="174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1" name="174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2" name="174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3" name="174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24" name="1749 Grupo"/>
            <p:cNvGrpSpPr/>
            <p:nvPr/>
          </p:nvGrpSpPr>
          <p:grpSpPr>
            <a:xfrm>
              <a:off x="2637461" y="4610114"/>
              <a:ext cx="215976" cy="144000"/>
              <a:chOff x="4702286" y="3593865"/>
              <a:chExt cx="215976" cy="144000"/>
            </a:xfrm>
          </p:grpSpPr>
          <p:sp>
            <p:nvSpPr>
              <p:cNvPr id="725" name="175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6" name="175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7" name="175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8" name="175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9" name="175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0" name="175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1" name="175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2" name="175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3" name="175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4" name="175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5" name="176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6" name="176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7" name="176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8" name="176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39" name="1764 Grupo"/>
            <p:cNvGrpSpPr/>
            <p:nvPr/>
          </p:nvGrpSpPr>
          <p:grpSpPr>
            <a:xfrm>
              <a:off x="1397245" y="4608001"/>
              <a:ext cx="215976" cy="144000"/>
              <a:chOff x="4702286" y="3593865"/>
              <a:chExt cx="215976" cy="144000"/>
            </a:xfrm>
          </p:grpSpPr>
          <p:sp>
            <p:nvSpPr>
              <p:cNvPr id="740" name="176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1" name="176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2" name="176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3" name="176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4" name="176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5" name="177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6" name="177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7" name="177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8" name="177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9" name="177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0" name="177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1" name="177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2" name="177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3" name="177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54" name="1779 Grupo"/>
            <p:cNvGrpSpPr/>
            <p:nvPr/>
          </p:nvGrpSpPr>
          <p:grpSpPr>
            <a:xfrm>
              <a:off x="1173323" y="4614439"/>
              <a:ext cx="215976" cy="144000"/>
              <a:chOff x="4702286" y="3593865"/>
              <a:chExt cx="215976" cy="144000"/>
            </a:xfrm>
          </p:grpSpPr>
          <p:sp>
            <p:nvSpPr>
              <p:cNvPr id="755" name="178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6" name="178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7" name="178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8" name="178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9" name="178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0" name="178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1" name="178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2" name="178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3" name="178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4" name="178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5" name="179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6" name="179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7" name="179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8" name="179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69" name="1794 Grupo"/>
            <p:cNvGrpSpPr/>
            <p:nvPr/>
          </p:nvGrpSpPr>
          <p:grpSpPr>
            <a:xfrm>
              <a:off x="945515" y="4606430"/>
              <a:ext cx="215976" cy="144000"/>
              <a:chOff x="4702286" y="3593865"/>
              <a:chExt cx="215976" cy="144000"/>
            </a:xfrm>
          </p:grpSpPr>
          <p:sp>
            <p:nvSpPr>
              <p:cNvPr id="770" name="179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1" name="179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2" name="179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3" name="179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4" name="179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5" name="180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6" name="180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7" name="180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8" name="180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9" name="180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0" name="180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1" name="180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2" name="180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3" name="180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84" name="1809 Grupo"/>
            <p:cNvGrpSpPr/>
            <p:nvPr/>
          </p:nvGrpSpPr>
          <p:grpSpPr>
            <a:xfrm>
              <a:off x="721593" y="4612868"/>
              <a:ext cx="215976" cy="144000"/>
              <a:chOff x="4702286" y="3593865"/>
              <a:chExt cx="215976" cy="144000"/>
            </a:xfrm>
          </p:grpSpPr>
          <p:sp>
            <p:nvSpPr>
              <p:cNvPr id="785" name="181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6" name="181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7" name="181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8" name="181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9" name="181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0" name="181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1" name="181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2" name="181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3" name="181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4" name="181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5" name="182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6" name="182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7" name="182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8" name="182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99" name="1824 Grupo"/>
            <p:cNvGrpSpPr/>
            <p:nvPr/>
          </p:nvGrpSpPr>
          <p:grpSpPr>
            <a:xfrm flipV="1">
              <a:off x="2357739" y="4605247"/>
              <a:ext cx="215976" cy="144000"/>
              <a:chOff x="4702286" y="3593865"/>
              <a:chExt cx="215976" cy="144000"/>
            </a:xfrm>
          </p:grpSpPr>
          <p:sp>
            <p:nvSpPr>
              <p:cNvPr id="800" name="182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1" name="182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2" name="182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3" name="182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4" name="182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5" name="183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6" name="183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7" name="183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8" name="183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9" name="183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0" name="183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1" name="183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2" name="183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3" name="183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14" name="1839 Grupo"/>
            <p:cNvGrpSpPr/>
            <p:nvPr/>
          </p:nvGrpSpPr>
          <p:grpSpPr>
            <a:xfrm flipV="1">
              <a:off x="2133817" y="4611685"/>
              <a:ext cx="215976" cy="144000"/>
              <a:chOff x="4702286" y="3593865"/>
              <a:chExt cx="215976" cy="144000"/>
            </a:xfrm>
          </p:grpSpPr>
          <p:sp>
            <p:nvSpPr>
              <p:cNvPr id="815" name="184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6" name="184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7" name="184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8" name="184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9" name="184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0" name="184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1" name="184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2" name="184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3" name="184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4" name="184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5" name="185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6" name="185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7" name="185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8" name="185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29" name="1854 Grupo"/>
            <p:cNvGrpSpPr/>
            <p:nvPr/>
          </p:nvGrpSpPr>
          <p:grpSpPr>
            <a:xfrm flipV="1">
              <a:off x="1906009" y="4603676"/>
              <a:ext cx="215976" cy="144000"/>
              <a:chOff x="4702286" y="3593865"/>
              <a:chExt cx="215976" cy="144000"/>
            </a:xfrm>
          </p:grpSpPr>
          <p:sp>
            <p:nvSpPr>
              <p:cNvPr id="830" name="185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1" name="185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2" name="185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3" name="185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4" name="185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5" name="186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6" name="186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7" name="186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8" name="186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9" name="186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0" name="186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1" name="186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2" name="186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3" name="186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44" name="1869 Grupo"/>
            <p:cNvGrpSpPr/>
            <p:nvPr/>
          </p:nvGrpSpPr>
          <p:grpSpPr>
            <a:xfrm flipV="1">
              <a:off x="1682087" y="4610114"/>
              <a:ext cx="215976" cy="144000"/>
              <a:chOff x="4702286" y="3593865"/>
              <a:chExt cx="215976" cy="144000"/>
            </a:xfrm>
          </p:grpSpPr>
          <p:sp>
            <p:nvSpPr>
              <p:cNvPr id="845" name="187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6" name="187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7" name="187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8" name="187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9" name="187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0" name="187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1" name="187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2" name="187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3" name="187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4" name="187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5" name="188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6" name="188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7" name="188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8" name="188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cxnSp>
          <p:nvCxnSpPr>
            <p:cNvPr id="859" name="1884 Conector recto"/>
            <p:cNvCxnSpPr/>
            <p:nvPr/>
          </p:nvCxnSpPr>
          <p:spPr>
            <a:xfrm rot="-60000" flipV="1">
              <a:off x="1861948" y="4157386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1885 Conector recto"/>
            <p:cNvCxnSpPr/>
            <p:nvPr/>
          </p:nvCxnSpPr>
          <p:spPr>
            <a:xfrm rot="60000">
              <a:off x="2125066" y="4157144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1886 Conector recto"/>
            <p:cNvCxnSpPr/>
            <p:nvPr/>
          </p:nvCxnSpPr>
          <p:spPr>
            <a:xfrm>
              <a:off x="2136400" y="4164810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1887 Conector recto"/>
            <p:cNvCxnSpPr/>
            <p:nvPr/>
          </p:nvCxnSpPr>
          <p:spPr>
            <a:xfrm flipV="1">
              <a:off x="2057718" y="4172266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1888 Conector recto"/>
            <p:cNvCxnSpPr/>
            <p:nvPr/>
          </p:nvCxnSpPr>
          <p:spPr>
            <a:xfrm rot="-60000" flipV="1">
              <a:off x="2803816" y="4153711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1889 Conector recto"/>
            <p:cNvCxnSpPr/>
            <p:nvPr/>
          </p:nvCxnSpPr>
          <p:spPr>
            <a:xfrm rot="60000">
              <a:off x="3066934" y="4153469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1890 Conector recto"/>
            <p:cNvCxnSpPr/>
            <p:nvPr/>
          </p:nvCxnSpPr>
          <p:spPr>
            <a:xfrm>
              <a:off x="3078268" y="4161135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1891 Conector recto"/>
            <p:cNvCxnSpPr/>
            <p:nvPr/>
          </p:nvCxnSpPr>
          <p:spPr>
            <a:xfrm flipV="1">
              <a:off x="2999586" y="4168591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7" name="1892 Rectángulo"/>
            <p:cNvSpPr/>
            <p:nvPr/>
          </p:nvSpPr>
          <p:spPr>
            <a:xfrm>
              <a:off x="446523" y="2280142"/>
              <a:ext cx="3386909" cy="34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68" name="12 Arco"/>
            <p:cNvSpPr/>
            <p:nvPr/>
          </p:nvSpPr>
          <p:spPr>
            <a:xfrm rot="2400000">
              <a:off x="2932535" y="4022102"/>
              <a:ext cx="576000" cy="576000"/>
            </a:xfrm>
            <a:prstGeom prst="arc">
              <a:avLst>
                <a:gd name="adj1" fmla="val 15787420"/>
                <a:gd name="adj2" fmla="val 0"/>
              </a:avLst>
            </a:prstGeom>
            <a:ln w="28575">
              <a:solidFill>
                <a:srgbClr val="4A4A4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69" name="880 Arco"/>
            <p:cNvSpPr/>
            <p:nvPr/>
          </p:nvSpPr>
          <p:spPr>
            <a:xfrm rot="2400000">
              <a:off x="3139688" y="4751353"/>
              <a:ext cx="576000" cy="576000"/>
            </a:xfrm>
            <a:prstGeom prst="arc">
              <a:avLst>
                <a:gd name="adj1" fmla="val 15713818"/>
                <a:gd name="adj2" fmla="val 1040129"/>
              </a:avLst>
            </a:prstGeom>
            <a:ln w="28575">
              <a:solidFill>
                <a:srgbClr val="4A4A4A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70" name="918 Rectángulo"/>
            <p:cNvSpPr/>
            <p:nvPr/>
          </p:nvSpPr>
          <p:spPr>
            <a:xfrm rot="16200000">
              <a:off x="-157850" y="3735175"/>
              <a:ext cx="1615713" cy="3010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Calibri Light" panose="020F0302020204030204" pitchFamily="34" charset="0"/>
                  <a:cs typeface="Arial" pitchFamily="34" charset="0"/>
                </a:rPr>
                <a:t>Size scale</a:t>
              </a:r>
            </a:p>
          </p:txBody>
        </p:sp>
        <p:cxnSp>
          <p:nvCxnSpPr>
            <p:cNvPr id="871" name="1902 Conector recto"/>
            <p:cNvCxnSpPr/>
            <p:nvPr/>
          </p:nvCxnSpPr>
          <p:spPr>
            <a:xfrm>
              <a:off x="453289" y="3131138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924 Conector recto"/>
            <p:cNvCxnSpPr/>
            <p:nvPr/>
          </p:nvCxnSpPr>
          <p:spPr>
            <a:xfrm>
              <a:off x="451763" y="3989994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925 Conector recto"/>
            <p:cNvCxnSpPr/>
            <p:nvPr/>
          </p:nvCxnSpPr>
          <p:spPr>
            <a:xfrm>
              <a:off x="451763" y="4837102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931 Conector recto"/>
            <p:cNvCxnSpPr/>
            <p:nvPr/>
          </p:nvCxnSpPr>
          <p:spPr>
            <a:xfrm>
              <a:off x="448086" y="243606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932 Conector recto"/>
            <p:cNvCxnSpPr/>
            <p:nvPr/>
          </p:nvCxnSpPr>
          <p:spPr>
            <a:xfrm>
              <a:off x="446523" y="237119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933 Conector recto"/>
            <p:cNvCxnSpPr/>
            <p:nvPr/>
          </p:nvCxnSpPr>
          <p:spPr>
            <a:xfrm>
              <a:off x="448516" y="2508071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934 Conector recto"/>
            <p:cNvCxnSpPr/>
            <p:nvPr/>
          </p:nvCxnSpPr>
          <p:spPr>
            <a:xfrm>
              <a:off x="447030" y="232357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935 Conector recto"/>
            <p:cNvCxnSpPr/>
            <p:nvPr/>
          </p:nvCxnSpPr>
          <p:spPr>
            <a:xfrm>
              <a:off x="450467" y="3178150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936 Conector recto"/>
            <p:cNvCxnSpPr/>
            <p:nvPr/>
          </p:nvCxnSpPr>
          <p:spPr>
            <a:xfrm>
              <a:off x="448904" y="25878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937 Conector recto"/>
            <p:cNvCxnSpPr/>
            <p:nvPr/>
          </p:nvCxnSpPr>
          <p:spPr>
            <a:xfrm>
              <a:off x="450897" y="2703329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938 Conector recto"/>
            <p:cNvCxnSpPr/>
            <p:nvPr/>
          </p:nvCxnSpPr>
          <p:spPr>
            <a:xfrm>
              <a:off x="449411" y="2865730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939 Conector recto"/>
            <p:cNvCxnSpPr/>
            <p:nvPr/>
          </p:nvCxnSpPr>
          <p:spPr>
            <a:xfrm>
              <a:off x="452848" y="329243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940 Conector recto"/>
            <p:cNvCxnSpPr/>
            <p:nvPr/>
          </p:nvCxnSpPr>
          <p:spPr>
            <a:xfrm>
              <a:off x="451285" y="322757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941 Conector recto"/>
            <p:cNvCxnSpPr/>
            <p:nvPr/>
          </p:nvCxnSpPr>
          <p:spPr>
            <a:xfrm>
              <a:off x="453278" y="335492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942 Conector recto"/>
            <p:cNvCxnSpPr/>
            <p:nvPr/>
          </p:nvCxnSpPr>
          <p:spPr>
            <a:xfrm>
              <a:off x="451792" y="344179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947 Conector recto"/>
            <p:cNvCxnSpPr/>
            <p:nvPr/>
          </p:nvCxnSpPr>
          <p:spPr>
            <a:xfrm>
              <a:off x="451285" y="403452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948 Conector recto"/>
            <p:cNvCxnSpPr/>
            <p:nvPr/>
          </p:nvCxnSpPr>
          <p:spPr>
            <a:xfrm>
              <a:off x="453666" y="355608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949 Conector recto"/>
            <p:cNvCxnSpPr/>
            <p:nvPr/>
          </p:nvCxnSpPr>
          <p:spPr>
            <a:xfrm>
              <a:off x="452103" y="372030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950 Conector recto"/>
            <p:cNvCxnSpPr/>
            <p:nvPr/>
          </p:nvCxnSpPr>
          <p:spPr>
            <a:xfrm>
              <a:off x="449095" y="40874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951 Conector recto"/>
            <p:cNvCxnSpPr/>
            <p:nvPr/>
          </p:nvCxnSpPr>
          <p:spPr>
            <a:xfrm>
              <a:off x="451285" y="430112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952 Conector recto"/>
            <p:cNvCxnSpPr/>
            <p:nvPr/>
          </p:nvCxnSpPr>
          <p:spPr>
            <a:xfrm>
              <a:off x="451285" y="4149391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953 Conector recto"/>
            <p:cNvCxnSpPr/>
            <p:nvPr/>
          </p:nvCxnSpPr>
          <p:spPr>
            <a:xfrm>
              <a:off x="452103" y="441599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954 Conector recto"/>
            <p:cNvCxnSpPr/>
            <p:nvPr/>
          </p:nvCxnSpPr>
          <p:spPr>
            <a:xfrm>
              <a:off x="454096" y="4214256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955 Conector recto"/>
            <p:cNvCxnSpPr/>
            <p:nvPr/>
          </p:nvCxnSpPr>
          <p:spPr>
            <a:xfrm>
              <a:off x="450475" y="488195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956 Conector recto"/>
            <p:cNvCxnSpPr/>
            <p:nvPr/>
          </p:nvCxnSpPr>
          <p:spPr>
            <a:xfrm>
              <a:off x="451293" y="456715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957 Conector recto"/>
            <p:cNvCxnSpPr/>
            <p:nvPr/>
          </p:nvCxnSpPr>
          <p:spPr>
            <a:xfrm>
              <a:off x="450532" y="494443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958 Conector recto"/>
            <p:cNvCxnSpPr/>
            <p:nvPr/>
          </p:nvCxnSpPr>
          <p:spPr>
            <a:xfrm>
              <a:off x="448904" y="5071787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959 Conector recto"/>
            <p:cNvCxnSpPr/>
            <p:nvPr/>
          </p:nvCxnSpPr>
          <p:spPr>
            <a:xfrm>
              <a:off x="449722" y="499739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960 Conector recto"/>
            <p:cNvCxnSpPr/>
            <p:nvPr/>
          </p:nvCxnSpPr>
          <p:spPr>
            <a:xfrm>
              <a:off x="448151" y="542468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961 Conector recto"/>
            <p:cNvCxnSpPr/>
            <p:nvPr/>
          </p:nvCxnSpPr>
          <p:spPr>
            <a:xfrm>
              <a:off x="446523" y="52681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962 Conector recto"/>
            <p:cNvCxnSpPr/>
            <p:nvPr/>
          </p:nvCxnSpPr>
          <p:spPr>
            <a:xfrm>
              <a:off x="447341" y="515932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2" name="886 Grupo"/>
            <p:cNvGrpSpPr>
              <a:grpSpLocks noChangeAspect="1"/>
            </p:cNvGrpSpPr>
            <p:nvPr/>
          </p:nvGrpSpPr>
          <p:grpSpPr>
            <a:xfrm>
              <a:off x="720310" y="4780426"/>
              <a:ext cx="208637" cy="465241"/>
              <a:chOff x="3843366" y="3391864"/>
              <a:chExt cx="386489" cy="612855"/>
            </a:xfrm>
          </p:grpSpPr>
          <p:cxnSp>
            <p:nvCxnSpPr>
              <p:cNvPr id="903" name="1998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1999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2000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2001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2002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2003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2004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2005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1" name="2006 Grupo"/>
            <p:cNvGrpSpPr>
              <a:grpSpLocks noChangeAspect="1"/>
            </p:cNvGrpSpPr>
            <p:nvPr/>
          </p:nvGrpSpPr>
          <p:grpSpPr>
            <a:xfrm>
              <a:off x="946411" y="4780427"/>
              <a:ext cx="208637" cy="465241"/>
              <a:chOff x="3843366" y="3391864"/>
              <a:chExt cx="386489" cy="612855"/>
            </a:xfrm>
          </p:grpSpPr>
          <p:cxnSp>
            <p:nvCxnSpPr>
              <p:cNvPr id="912" name="2007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2008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2009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2010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2011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2012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2013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2014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0" name="2015 Grupo"/>
            <p:cNvGrpSpPr>
              <a:grpSpLocks noChangeAspect="1"/>
            </p:cNvGrpSpPr>
            <p:nvPr/>
          </p:nvGrpSpPr>
          <p:grpSpPr>
            <a:xfrm>
              <a:off x="1176207" y="4780558"/>
              <a:ext cx="208637" cy="465241"/>
              <a:chOff x="3843366" y="3391864"/>
              <a:chExt cx="386489" cy="612855"/>
            </a:xfrm>
          </p:grpSpPr>
          <p:cxnSp>
            <p:nvCxnSpPr>
              <p:cNvPr id="921" name="2016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2017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2018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2019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2020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2021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2022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2023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9" name="2024 Grupo"/>
            <p:cNvGrpSpPr>
              <a:grpSpLocks noChangeAspect="1"/>
            </p:cNvGrpSpPr>
            <p:nvPr/>
          </p:nvGrpSpPr>
          <p:grpSpPr>
            <a:xfrm>
              <a:off x="1408722" y="4779529"/>
              <a:ext cx="208637" cy="465241"/>
              <a:chOff x="3843366" y="3391864"/>
              <a:chExt cx="386489" cy="612855"/>
            </a:xfrm>
          </p:grpSpPr>
          <p:cxnSp>
            <p:nvCxnSpPr>
              <p:cNvPr id="930" name="2025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2026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2027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2028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2029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2030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2031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2032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8" name="2033 Grupo"/>
            <p:cNvGrpSpPr>
              <a:grpSpLocks noChangeAspect="1"/>
            </p:cNvGrpSpPr>
            <p:nvPr/>
          </p:nvGrpSpPr>
          <p:grpSpPr>
            <a:xfrm>
              <a:off x="1662306" y="4780819"/>
              <a:ext cx="208637" cy="465241"/>
              <a:chOff x="3843366" y="3391864"/>
              <a:chExt cx="386489" cy="612855"/>
            </a:xfrm>
          </p:grpSpPr>
          <p:cxnSp>
            <p:nvCxnSpPr>
              <p:cNvPr id="939" name="2034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2035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2036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2037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2038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2039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2040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2041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7" name="2042 Grupo"/>
            <p:cNvGrpSpPr>
              <a:grpSpLocks noChangeAspect="1"/>
            </p:cNvGrpSpPr>
            <p:nvPr/>
          </p:nvGrpSpPr>
          <p:grpSpPr>
            <a:xfrm>
              <a:off x="1888407" y="4780820"/>
              <a:ext cx="208637" cy="465241"/>
              <a:chOff x="3843366" y="3391864"/>
              <a:chExt cx="386489" cy="612855"/>
            </a:xfrm>
          </p:grpSpPr>
          <p:cxnSp>
            <p:nvCxnSpPr>
              <p:cNvPr id="948" name="2043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2044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2045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2046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2047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2048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2049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2050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6" name="2051 Grupo"/>
            <p:cNvGrpSpPr>
              <a:grpSpLocks noChangeAspect="1"/>
            </p:cNvGrpSpPr>
            <p:nvPr/>
          </p:nvGrpSpPr>
          <p:grpSpPr>
            <a:xfrm>
              <a:off x="2118203" y="4780951"/>
              <a:ext cx="208637" cy="465241"/>
              <a:chOff x="3843366" y="3391864"/>
              <a:chExt cx="386489" cy="612855"/>
            </a:xfrm>
          </p:grpSpPr>
          <p:cxnSp>
            <p:nvCxnSpPr>
              <p:cNvPr id="957" name="2052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2053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2054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2055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2056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2057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2058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2059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5" name="2060 Grupo"/>
            <p:cNvGrpSpPr>
              <a:grpSpLocks noChangeAspect="1"/>
            </p:cNvGrpSpPr>
            <p:nvPr/>
          </p:nvGrpSpPr>
          <p:grpSpPr>
            <a:xfrm>
              <a:off x="2350718" y="4779922"/>
              <a:ext cx="208637" cy="465241"/>
              <a:chOff x="3843366" y="3391864"/>
              <a:chExt cx="386489" cy="612855"/>
            </a:xfrm>
          </p:grpSpPr>
          <p:cxnSp>
            <p:nvCxnSpPr>
              <p:cNvPr id="966" name="2061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2062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2063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2064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2065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2066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2067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2068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4" name="2069 Grupo"/>
            <p:cNvGrpSpPr>
              <a:grpSpLocks noChangeAspect="1"/>
            </p:cNvGrpSpPr>
            <p:nvPr/>
          </p:nvGrpSpPr>
          <p:grpSpPr>
            <a:xfrm>
              <a:off x="2613018" y="4779397"/>
              <a:ext cx="208637" cy="465241"/>
              <a:chOff x="3843366" y="3391864"/>
              <a:chExt cx="386489" cy="612855"/>
            </a:xfrm>
          </p:grpSpPr>
          <p:cxnSp>
            <p:nvCxnSpPr>
              <p:cNvPr id="975" name="2070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2071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2072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2073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2074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2075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2076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2" name="2077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3" name="2078 Grupo"/>
            <p:cNvGrpSpPr>
              <a:grpSpLocks noChangeAspect="1"/>
            </p:cNvGrpSpPr>
            <p:nvPr/>
          </p:nvGrpSpPr>
          <p:grpSpPr>
            <a:xfrm>
              <a:off x="2839119" y="4779398"/>
              <a:ext cx="208637" cy="465241"/>
              <a:chOff x="3843366" y="3391864"/>
              <a:chExt cx="386489" cy="612855"/>
            </a:xfrm>
          </p:grpSpPr>
          <p:cxnSp>
            <p:nvCxnSpPr>
              <p:cNvPr id="984" name="2079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2080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2081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2082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2083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2084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2085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2086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2" name="2087 Grupo"/>
            <p:cNvGrpSpPr>
              <a:grpSpLocks noChangeAspect="1"/>
            </p:cNvGrpSpPr>
            <p:nvPr/>
          </p:nvGrpSpPr>
          <p:grpSpPr>
            <a:xfrm>
              <a:off x="3068915" y="4779529"/>
              <a:ext cx="208637" cy="465241"/>
              <a:chOff x="3843366" y="3391864"/>
              <a:chExt cx="386489" cy="612855"/>
            </a:xfrm>
          </p:grpSpPr>
          <p:cxnSp>
            <p:nvCxnSpPr>
              <p:cNvPr id="993" name="2088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2089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5" name="2090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6" name="2091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7" name="2092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8" name="2093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9" name="2094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0" name="2095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1" name="2096 Grupo"/>
            <p:cNvGrpSpPr>
              <a:grpSpLocks noChangeAspect="1"/>
            </p:cNvGrpSpPr>
            <p:nvPr/>
          </p:nvGrpSpPr>
          <p:grpSpPr>
            <a:xfrm>
              <a:off x="3301430" y="4778500"/>
              <a:ext cx="208637" cy="465241"/>
              <a:chOff x="3843366" y="3391864"/>
              <a:chExt cx="386489" cy="612855"/>
            </a:xfrm>
          </p:grpSpPr>
          <p:cxnSp>
            <p:nvCxnSpPr>
              <p:cNvPr id="1002" name="2097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2098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2099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2100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2101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2102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2103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2104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0" name="Title 2"/>
          <p:cNvSpPr txBox="1">
            <a:spLocks/>
          </p:cNvSpPr>
          <p:nvPr/>
        </p:nvSpPr>
        <p:spPr>
          <a:xfrm>
            <a:off x="368452" y="396772"/>
            <a:ext cx="8775547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The logic of bio-inspired computing and engineering</a:t>
            </a:r>
            <a:endParaRPr lang="es-CO" sz="3000"/>
          </a:p>
        </p:txBody>
      </p:sp>
      <p:sp>
        <p:nvSpPr>
          <p:cNvPr id="1011" name="2 Marcador de contenido"/>
          <p:cNvSpPr txBox="1">
            <a:spLocks/>
          </p:cNvSpPr>
          <p:nvPr/>
        </p:nvSpPr>
        <p:spPr>
          <a:xfrm>
            <a:off x="4504845" y="2445000"/>
            <a:ext cx="4042952" cy="343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Methods developed in biologically-inspired fields are distinctive in that they focus on populations of agents that interact with each other and with the environment, generating bottom-up behavioral functional or structural patterns that can be interpreted as innovations.</a:t>
            </a:r>
          </a:p>
        </p:txBody>
      </p:sp>
    </p:spTree>
    <p:extLst>
      <p:ext uri="{BB962C8B-B14F-4D97-AF65-F5344CB8AC3E}">
        <p14:creationId xmlns:p14="http://schemas.microsoft.com/office/powerpoint/2010/main" val="253652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Advantages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849966" y="3120300"/>
            <a:ext cx="486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strength of Artificial Chemistries </a:t>
            </a:r>
            <a:r>
              <a:rPr lang="en-US" dirty="0" smtClean="0"/>
              <a:t>draws from the fact that they offer tools for an examination of both quantitative and qualitative phenomena.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5 CuadroTexto"/>
          <p:cNvSpPr txBox="1"/>
          <p:nvPr/>
        </p:nvSpPr>
        <p:spPr>
          <a:xfrm>
            <a:off x="4683313" y="2203519"/>
            <a:ext cx="37125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A</a:t>
            </a:r>
            <a:r>
              <a:rPr lang="es-ES" sz="1600" b="1">
                <a:latin typeface="Calibri Light" panose="020F0302020204030204" pitchFamily="34" charset="0"/>
                <a:cs typeface="Arial" panose="020B0604020202020204" pitchFamily="34" charset="0"/>
              </a:rPr>
              <a:t>C</a:t>
            </a:r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s 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originated from the efforts to understand the origins of life.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16 CuadroTexto"/>
          <p:cNvSpPr txBox="1"/>
          <p:nvPr/>
        </p:nvSpPr>
        <p:spPr>
          <a:xfrm>
            <a:off x="4662139" y="2952598"/>
            <a:ext cx="3712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Reactions: 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happen when a set of molecules come into contact. Some atoms are broken and other are formed.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17 CuadroTexto"/>
          <p:cNvSpPr txBox="1"/>
          <p:nvPr/>
        </p:nvSpPr>
        <p:spPr>
          <a:xfrm>
            <a:off x="4683849" y="4080730"/>
            <a:ext cx="420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Is a tool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: to study the dynamics of system of interacting objects in a combinatorial spaces.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18 CuadroTexto"/>
          <p:cNvSpPr txBox="1"/>
          <p:nvPr/>
        </p:nvSpPr>
        <p:spPr>
          <a:xfrm>
            <a:off x="4715878" y="4974895"/>
            <a:ext cx="3408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The strength: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  <a:r>
              <a:rPr lang="en-US" sz="1600" smtClean="0">
                <a:latin typeface="Calibri Light" panose="020F0302020204030204" pitchFamily="34" charset="0"/>
                <a:cs typeface="Arial" panose="020B0604020202020204" pitchFamily="34" charset="0"/>
              </a:rPr>
              <a:t>examination of both quantitative and qualitative phenomena.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18 Triángulo isósceles"/>
          <p:cNvSpPr/>
          <p:nvPr/>
        </p:nvSpPr>
        <p:spPr>
          <a:xfrm rot="5400000">
            <a:off x="4429309" y="2301996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5" name="18 Triángulo isósceles"/>
          <p:cNvSpPr/>
          <p:nvPr/>
        </p:nvSpPr>
        <p:spPr>
          <a:xfrm rot="5400000">
            <a:off x="4440164" y="4169279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6" name="18 Triángulo isósceles"/>
          <p:cNvSpPr/>
          <p:nvPr/>
        </p:nvSpPr>
        <p:spPr>
          <a:xfrm rot="5400000">
            <a:off x="4429309" y="5076269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7" name="18 Triángulo isósceles"/>
          <p:cNvSpPr/>
          <p:nvPr/>
        </p:nvSpPr>
        <p:spPr>
          <a:xfrm rot="5400000">
            <a:off x="4429309" y="3034827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Basic Concepts of Artificial Chemistries (ACs)</a:t>
            </a:r>
            <a:endParaRPr lang="es-CO" sz="32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75" y="2118945"/>
            <a:ext cx="3206603" cy="3352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/>
          <a:p>
            <a:fld id="{6E18DBF4-37B7-4C4F-9728-A1C100B177E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55004" b="-1"/>
          <a:stretch/>
        </p:blipFill>
        <p:spPr>
          <a:xfrm>
            <a:off x="179982" y="2247101"/>
            <a:ext cx="8964018" cy="2268811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9144000" cy="15414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591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1115390" y="3092158"/>
            <a:ext cx="31584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smtClean="0">
                <a:solidFill>
                  <a:schemeClr val="bg1"/>
                </a:solidFill>
              </a:rPr>
              <a:t>|  </a:t>
            </a:r>
            <a:r>
              <a:rPr lang="es-ES" sz="3200" err="1" smtClean="0">
                <a:solidFill>
                  <a:schemeClr val="bg1"/>
                </a:solidFill>
              </a:rPr>
              <a:t>Motivation</a:t>
            </a:r>
            <a:endParaRPr lang="es-E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smtClean="0"/>
              <a:t>Artificial </a:t>
            </a:r>
            <a:r>
              <a:rPr lang="es-ES" sz="3200" err="1" smtClean="0"/>
              <a:t>life</a:t>
            </a:r>
            <a:r>
              <a:rPr lang="es-ES" sz="3200" smtClean="0"/>
              <a:t> and artificial </a:t>
            </a:r>
            <a:r>
              <a:rPr lang="es-ES" sz="3200" err="1" smtClean="0"/>
              <a:t>chemistry</a:t>
            </a:r>
            <a:endParaRPr lang="es-E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868402" y="1530634"/>
            <a:ext cx="23134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b="1" smtClean="0"/>
              <a:t>Artificial </a:t>
            </a:r>
            <a:r>
              <a:rPr lang="es-ES" b="1" err="1" smtClean="0"/>
              <a:t>Life</a:t>
            </a:r>
            <a:endParaRPr lang="es-ES" b="1" smtClean="0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endParaRPr lang="es-ES" smtClean="0"/>
          </a:p>
          <a:p>
            <a:pPr marL="285750" indent="-285750">
              <a:buFont typeface="Arial"/>
              <a:buChar char="•"/>
            </a:pPr>
            <a:endParaRPr lang="es-ES"/>
          </a:p>
          <a:p>
            <a:endParaRPr lang="es-ES"/>
          </a:p>
          <a:p>
            <a:endParaRPr lang="es-ES" smtClean="0"/>
          </a:p>
          <a:p>
            <a:pPr marL="285750" indent="-285750">
              <a:buFont typeface="Arial"/>
              <a:buChar char="•"/>
            </a:pPr>
            <a:endParaRPr lang="es-ES" smtClean="0"/>
          </a:p>
          <a:p>
            <a:pPr marL="285750" indent="-285750">
              <a:buFont typeface="Arial"/>
              <a:buChar char="•"/>
            </a:pPr>
            <a:r>
              <a:rPr lang="es-ES" b="1" smtClean="0"/>
              <a:t>Artificial </a:t>
            </a:r>
            <a:r>
              <a:rPr lang="es-ES" b="1" err="1" smtClean="0"/>
              <a:t>Chemistry</a:t>
            </a:r>
            <a:endParaRPr lang="es-ES" b="1"/>
          </a:p>
        </p:txBody>
      </p:sp>
      <p:sp>
        <p:nvSpPr>
          <p:cNvPr id="8" name="CuadroTexto 7"/>
          <p:cNvSpPr txBox="1"/>
          <p:nvPr/>
        </p:nvSpPr>
        <p:spPr>
          <a:xfrm>
            <a:off x="1617398" y="2084267"/>
            <a:ext cx="681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Abstracts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specific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examples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of real living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es-ES" smtClean="0"/>
              <a:t> and tries </a:t>
            </a:r>
            <a:r>
              <a:rPr lang="es-ES" err="1" smtClean="0"/>
              <a:t>to</a:t>
            </a:r>
            <a:r>
              <a:rPr lang="es-ES" smtClean="0"/>
              <a:t> </a:t>
            </a:r>
            <a:r>
              <a:rPr lang="es-ES" err="1" smtClean="0"/>
              <a:t>integrate</a:t>
            </a:r>
            <a:r>
              <a:rPr lang="es-ES" smtClean="0"/>
              <a:t> </a:t>
            </a:r>
            <a:r>
              <a:rPr lang="es-ES" err="1" smtClean="0"/>
              <a:t>different</a:t>
            </a:r>
            <a:r>
              <a:rPr lang="es-ES" smtClean="0"/>
              <a:t> </a:t>
            </a:r>
            <a:r>
              <a:rPr lang="es-ES" err="1" smtClean="0"/>
              <a:t>approaches</a:t>
            </a:r>
            <a:r>
              <a:rPr lang="es-ES" smtClean="0"/>
              <a:t> </a:t>
            </a:r>
            <a:r>
              <a:rPr lang="es-ES" err="1" smtClean="0"/>
              <a:t>into</a:t>
            </a:r>
            <a:r>
              <a:rPr lang="es-ES" smtClean="0"/>
              <a:t> </a:t>
            </a:r>
            <a:r>
              <a:rPr lang="es-ES" err="1" smtClean="0"/>
              <a:t>one</a:t>
            </a:r>
            <a:r>
              <a:rPr lang="es-ES" smtClean="0"/>
              <a:t> </a:t>
            </a:r>
            <a:r>
              <a:rPr lang="es-ES" err="1" smtClean="0"/>
              <a:t>interdisciplinary</a:t>
            </a:r>
            <a:r>
              <a:rPr lang="es-ES" smtClean="0"/>
              <a:t> </a:t>
            </a:r>
            <a:r>
              <a:rPr lang="es-ES" err="1" smtClean="0"/>
              <a:t>attempt</a:t>
            </a:r>
            <a:r>
              <a:rPr lang="es-ES" smtClean="0"/>
              <a:t> </a:t>
            </a:r>
            <a:r>
              <a:rPr lang="es-ES" err="1" smtClean="0"/>
              <a:t>to</a:t>
            </a:r>
            <a:r>
              <a:rPr lang="es-ES" smtClean="0"/>
              <a:t> </a:t>
            </a:r>
            <a:r>
              <a:rPr lang="es-ES" err="1" smtClean="0"/>
              <a:t>extract</a:t>
            </a:r>
            <a:r>
              <a:rPr lang="es-ES" smtClean="0"/>
              <a:t> </a:t>
            </a:r>
            <a:r>
              <a:rPr lang="es-ES" err="1" smtClean="0"/>
              <a:t>the</a:t>
            </a:r>
            <a:r>
              <a:rPr lang="es-ES" smtClean="0"/>
              <a:t> </a:t>
            </a:r>
            <a:r>
              <a:rPr lang="es-ES" err="1" smtClean="0"/>
              <a:t>firs</a:t>
            </a:r>
            <a:r>
              <a:rPr lang="es-ES" smtClean="0"/>
              <a:t> </a:t>
            </a:r>
            <a:r>
              <a:rPr lang="es-ES" err="1" smtClean="0"/>
              <a:t>principles</a:t>
            </a:r>
            <a:r>
              <a:rPr lang="es-ES" smtClean="0"/>
              <a:t> of </a:t>
            </a:r>
            <a:r>
              <a:rPr lang="es-ES" err="1" smtClean="0"/>
              <a:t>life</a:t>
            </a:r>
            <a:r>
              <a:rPr lang="es-ES" smtClean="0"/>
              <a:t>.</a:t>
            </a:r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1682652" y="3999895"/>
            <a:ext cx="626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 smtClean="0"/>
              <a:t>By</a:t>
            </a:r>
            <a:r>
              <a:rPr lang="es-ES" smtClean="0"/>
              <a:t> </a:t>
            </a:r>
            <a:r>
              <a:rPr lang="es-ES" err="1" smtClean="0"/>
              <a:t>abstracting</a:t>
            </a:r>
            <a:r>
              <a:rPr lang="es-ES" smtClean="0"/>
              <a:t> </a:t>
            </a:r>
            <a:r>
              <a:rPr lang="es-ES" err="1" smtClean="0"/>
              <a:t>from</a:t>
            </a:r>
            <a:r>
              <a:rPr lang="es-ES" smtClean="0"/>
              <a:t> natural molecular </a:t>
            </a:r>
            <a:r>
              <a:rPr lang="es-ES" err="1" smtClean="0"/>
              <a:t>processes</a:t>
            </a:r>
            <a:r>
              <a:rPr lang="es-ES" smtClean="0"/>
              <a:t>, tries </a:t>
            </a:r>
            <a:r>
              <a:rPr lang="es-ES" err="1" smtClean="0"/>
              <a:t>to</a:t>
            </a:r>
            <a:r>
              <a:rPr lang="es-ES" smtClean="0"/>
              <a:t> </a:t>
            </a:r>
            <a:r>
              <a:rPr lang="es-ES" err="1" smtClean="0">
                <a:solidFill>
                  <a:srgbClr val="00709A"/>
                </a:solidFill>
              </a:rPr>
              <a:t>investigate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the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dynamics</a:t>
            </a:r>
            <a:r>
              <a:rPr lang="es-ES" smtClean="0">
                <a:solidFill>
                  <a:srgbClr val="00709A"/>
                </a:solidFill>
              </a:rPr>
              <a:t> of </a:t>
            </a:r>
            <a:r>
              <a:rPr lang="es-ES" err="1" smtClean="0">
                <a:solidFill>
                  <a:srgbClr val="00709A"/>
                </a:solidFill>
              </a:rPr>
              <a:t>these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complex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systems</a:t>
            </a:r>
            <a:r>
              <a:rPr lang="es-ES">
                <a:solidFill>
                  <a:srgbClr val="00709A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6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err="1" smtClean="0"/>
              <a:t>Motivation</a:t>
            </a:r>
            <a:r>
              <a:rPr lang="es-ES" sz="3600" smtClean="0"/>
              <a:t> &amp; </a:t>
            </a:r>
            <a:r>
              <a:rPr lang="es-ES" sz="3600" err="1" smtClean="0"/>
              <a:t>Goal</a:t>
            </a:r>
            <a:endParaRPr lang="es-ES" sz="36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83478" y="1822174"/>
            <a:ext cx="7208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Simulate (bio-)chemical processes, e.g. origin of life from primordial soup of </a:t>
            </a:r>
            <a:r>
              <a:rPr lang="en-US" smtClean="0"/>
              <a:t>molecules.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mtClean="0"/>
              <a:t>Explore </a:t>
            </a:r>
            <a:r>
              <a:rPr lang="en-US"/>
              <a:t>alternative computation models: chemical </a:t>
            </a:r>
            <a:r>
              <a:rPr lang="en-US" smtClean="0"/>
              <a:t>computing.</a:t>
            </a:r>
          </a:p>
          <a:p>
            <a:pPr marL="285750" indent="-285750">
              <a:buFont typeface="Arial"/>
              <a:buChar char="•"/>
            </a:pPr>
            <a:endParaRPr lang="en-US" smtClean="0"/>
          </a:p>
          <a:p>
            <a:pPr marL="285750" indent="-285750">
              <a:buFont typeface="Arial"/>
              <a:buChar char="•"/>
            </a:pPr>
            <a:r>
              <a:rPr lang="en-US"/>
              <a:t>Understand emerging/self-maintaining structures, e.g. chemical organization theory </a:t>
            </a:r>
            <a:r>
              <a:rPr lang="en-US" smtClean="0"/>
              <a:t>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93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ysClr val="window" lastClr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46517</TotalTime>
  <Words>1719</Words>
  <Application>Microsoft Macintosh PowerPoint</Application>
  <PresentationFormat>On-screen Show (4:3)</PresentationFormat>
  <Paragraphs>236</Paragraphs>
  <Slides>33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Baskerville Old Face</vt:lpstr>
      <vt:lpstr>Calibri</vt:lpstr>
      <vt:lpstr>Calibri Light</vt:lpstr>
      <vt:lpstr>Consolas</vt:lpstr>
      <vt:lpstr>Courier New</vt:lpstr>
      <vt:lpstr>Mangal</vt:lpstr>
      <vt:lpstr>Wingdings</vt:lpstr>
      <vt:lpstr>Arial</vt:lpstr>
      <vt:lpstr>Office Theme</vt:lpstr>
      <vt:lpstr>2_Blank</vt:lpstr>
      <vt:lpstr>TITLES</vt:lpstr>
      <vt:lpstr>Artificial Chemistries  </vt:lpstr>
      <vt:lpstr>Basic definition </vt:lpstr>
      <vt:lpstr>PowerPoint Presentation</vt:lpstr>
      <vt:lpstr>Advantages</vt:lpstr>
      <vt:lpstr>PowerPoint Presentation</vt:lpstr>
      <vt:lpstr>PowerPoint Presentation</vt:lpstr>
      <vt:lpstr>PowerPoint Presentation</vt:lpstr>
      <vt:lpstr>Artificial life and artificial chemistry</vt:lpstr>
      <vt:lpstr>Motivation &amp; Goal</vt:lpstr>
      <vt:lpstr>Terminology</vt:lpstr>
      <vt:lpstr>Basic concepts</vt:lpstr>
      <vt:lpstr>The notion (1) </vt:lpstr>
      <vt:lpstr>The notion (2)</vt:lpstr>
      <vt:lpstr>The set of molecules S- Objects</vt:lpstr>
      <vt:lpstr>The set of Rules R - Interactions</vt:lpstr>
      <vt:lpstr>Reactor Algorithm A - Dynamics</vt:lpstr>
      <vt:lpstr>More definitions</vt:lpstr>
      <vt:lpstr>Artificial Chemistries, an snapshoot?</vt:lpstr>
      <vt:lpstr>Algortihm A</vt:lpstr>
      <vt:lpstr>Stochastic molecular collisions (1)</vt:lpstr>
      <vt:lpstr>Stochastic molecular collisions (2)</vt:lpstr>
      <vt:lpstr>Growing the system complexity</vt:lpstr>
      <vt:lpstr>Stochatic simulation of chemical reactions</vt:lpstr>
      <vt:lpstr>Continuos differential or discrete difference equations</vt:lpstr>
      <vt:lpstr>Metadynamics</vt:lpstr>
      <vt:lpstr>Comparison of reactor algorithms</vt:lpstr>
      <vt:lpstr>Measuring time</vt:lpstr>
      <vt:lpstr>Pattern Matching</vt:lpstr>
      <vt:lpstr>Spatial Topology</vt:lpstr>
      <vt:lpstr>Limited Resources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större - a multipurpose PowerPoint template</dc:title>
  <dc:creator>showeet.com</dc:creator>
  <dc:description>© Copyright Showeet.com</dc:description>
  <cp:lastModifiedBy>Daniel Cardenas</cp:lastModifiedBy>
  <cp:revision>262</cp:revision>
  <dcterms:created xsi:type="dcterms:W3CDTF">2016-07-27T20:38:12Z</dcterms:created>
  <dcterms:modified xsi:type="dcterms:W3CDTF">2017-11-26T19:28:15Z</dcterms:modified>
  <cp:category>Templates</cp:category>
</cp:coreProperties>
</file>